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Twinkl" pitchFamily="2" charset="0"/>
      <p:regular r:id="rId31"/>
      <p:bold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40">
          <p15:clr>
            <a:srgbClr val="A4A3A4"/>
          </p15:clr>
        </p15:guide>
        <p15:guide id="4" orient="horz" pos="3974">
          <p15:clr>
            <a:srgbClr val="A4A3A4"/>
          </p15:clr>
        </p15:guide>
        <p15:guide id="5" pos="5420">
          <p15:clr>
            <a:srgbClr val="A4A3A4"/>
          </p15:clr>
        </p15:guide>
        <p15:guide id="6" orient="horz" pos="346">
          <p15:clr>
            <a:srgbClr val="A4A3A4"/>
          </p15:clr>
        </p15:guide>
        <p15:guide id="7" pos="476">
          <p15:clr>
            <a:srgbClr val="A4A3A4"/>
          </p15:clr>
        </p15:guide>
        <p15:guide id="8" orient="horz" pos="482">
          <p15:clr>
            <a:srgbClr val="A4A3A4"/>
          </p15:clr>
        </p15:guide>
        <p15:guide id="9" orient="horz" pos="3838">
          <p15:clr>
            <a:srgbClr val="A4A3A4"/>
          </p15:clr>
        </p15:guide>
        <p15:guide id="10" pos="5284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7" roundtripDataSignature="AMtx7miKhvNeobbLnU5zZADJ2suTulgG2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seph Gibb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504" y="96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customschemas.google.com/relationships/presentationmetadata" Target="meta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0">
            <a:hlinkClick r:id="rId3"/>
          </p:cNvPr>
          <p:cNvSpPr/>
          <p:nvPr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Twinkl" pitchFamily="2" charset="0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1"/>
          <p:cNvSpPr/>
          <p:nvPr/>
        </p:nvSpPr>
        <p:spPr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lt1"/>
          </a:solidFill>
          <a:ln w="25400" cap="rnd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50" b="0" i="0" u="none" strike="noStrike" cap="none" dirty="0">
                <a:solidFill>
                  <a:schemeClr val="lt1"/>
                </a:solidFill>
                <a:latin typeface="Twinkl" pitchFamily="2" charset="0"/>
                <a:ea typeface="Arial"/>
                <a:cs typeface="Arial"/>
                <a:sym typeface="Arial"/>
              </a:rPr>
              <a:t> </a:t>
            </a:r>
            <a:endParaRPr dirty="0">
              <a:latin typeface="Twinkl" pitchFamily="2" charset="0"/>
            </a:endParaRPr>
          </a:p>
        </p:txBody>
      </p:sp>
      <p:sp>
        <p:nvSpPr>
          <p:cNvPr id="16" name="Google Shape;16;p31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  <a:prstGeom prst="roundRect">
            <a:avLst>
              <a:gd name="adj" fmla="val 9641"/>
            </a:avLst>
          </a:prstGeom>
          <a:noFill/>
          <a:ln>
            <a:noFill/>
          </a:ln>
        </p:spPr>
        <p:txBody>
          <a:bodyPr spcFirstLastPara="1" wrap="square" lIns="252000" tIns="252000" rIns="252000" bIns="252000" anchor="ctr" anchorCtr="1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4000"/>
              <a:buFont typeface="Arial"/>
              <a:buNone/>
              <a:defRPr>
                <a:latin typeface="Twinkl" pitchFamily="2" charset="0"/>
                <a:ea typeface="Twinkl" pitchFamily="2" charset="0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">
  <p:cSld name="End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2">
            <a:hlinkClick r:id="rId3"/>
          </p:cNvPr>
          <p:cNvSpPr/>
          <p:nvPr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Twinkl" pitchFamily="2" charset="0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Box">
  <p:cSld name="Title Slide with Box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3"/>
          <p:cNvSpPr/>
          <p:nvPr/>
        </p:nvSpPr>
        <p:spPr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lt1"/>
          </a:solidFill>
          <a:ln w="25400" cap="rnd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50" dirty="0">
                <a:solidFill>
                  <a:schemeClr val="lt1"/>
                </a:solidFill>
                <a:latin typeface="Twinkl" pitchFamily="2" charset="0"/>
                <a:ea typeface="Arial"/>
                <a:cs typeface="Arial"/>
                <a:sym typeface="Arial"/>
              </a:rPr>
              <a:t> </a:t>
            </a:r>
            <a:endParaRPr dirty="0">
              <a:latin typeface="Twinkl" pitchFamily="2" charset="0"/>
            </a:endParaRPr>
          </a:p>
        </p:txBody>
      </p:sp>
      <p:pic>
        <p:nvPicPr>
          <p:cNvPr id="21" name="Google Shape;21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72497" y="5734211"/>
            <a:ext cx="576495" cy="580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ims Slide">
  <p:cSld name="Aims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9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>
            <a:noFill/>
          </a:ln>
        </p:spPr>
        <p:txBody>
          <a:bodyPr spcFirstLastPara="1" wrap="square" lIns="252000" tIns="252000" rIns="252000" bIns="252000" anchor="ctr" anchorCtr="1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11" name="Google Shape;11;p29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>
            <a:noFill/>
          </a:ln>
        </p:spPr>
        <p:txBody>
          <a:bodyPr spcFirstLastPara="1" wrap="square" lIns="252000" tIns="252000" rIns="252000" bIns="252000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Twinkl" pitchFamily="2" charset="0"/>
          <a:ea typeface="Twinkl" pitchFamily="2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Twinkl" pitchFamily="2" charset="0"/>
          <a:ea typeface="Twinkl" pitchFamily="2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7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8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7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15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7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21.png"/><Relationship Id="rId4" Type="http://schemas.openxmlformats.org/officeDocument/2006/relationships/image" Target="../media/image8.png"/><Relationship Id="rId9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15.png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8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82580" y="-1186980"/>
            <a:ext cx="10678363" cy="804498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14"/>
          <p:cNvSpPr>
            <a:spLocks noGrp="1"/>
          </p:cNvSpPr>
          <p:nvPr>
            <p:ph type="title"/>
          </p:nvPr>
        </p:nvSpPr>
        <p:spPr>
          <a:xfrm>
            <a:off x="1244007" y="911185"/>
            <a:ext cx="6889900" cy="1424763"/>
          </a:xfrm>
          <a:prstGeom prst="roundRect">
            <a:avLst>
              <a:gd name="adj" fmla="val 9641"/>
            </a:avLst>
          </a:prstGeom>
          <a:solidFill>
            <a:schemeClr val="lt1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2000" tIns="252000" rIns="252000" bIns="252000" anchor="ctr" anchorCtr="1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</a:pPr>
            <a:r>
              <a:rPr lang="en-GB" sz="2800" b="0" dirty="0">
                <a:solidFill>
                  <a:schemeClr val="accent2"/>
                </a:solidFill>
              </a:rPr>
              <a:t>Ariana is reading </a:t>
            </a:r>
            <a:r>
              <a:rPr lang="en-GB" sz="2800" dirty="0">
                <a:solidFill>
                  <a:schemeClr val="accent2"/>
                </a:solidFill>
              </a:rPr>
              <a:t>‘Oi Dog!’ </a:t>
            </a:r>
            <a:r>
              <a:rPr lang="en-GB" sz="2800" b="0" dirty="0">
                <a:solidFill>
                  <a:schemeClr val="accent2"/>
                </a:solidFill>
              </a:rPr>
              <a:t>by </a:t>
            </a:r>
            <a:r>
              <a:rPr lang="en-GB" sz="2800" b="0" dirty="0" err="1">
                <a:solidFill>
                  <a:schemeClr val="accent2"/>
                </a:solidFill>
              </a:rPr>
              <a:t>Kes</a:t>
            </a:r>
            <a:r>
              <a:rPr lang="en-GB" sz="2800" b="0" dirty="0">
                <a:solidFill>
                  <a:schemeClr val="accent2"/>
                </a:solidFill>
              </a:rPr>
              <a:t> </a:t>
            </a:r>
            <a:r>
              <a:rPr lang="en-GB" sz="2800" b="0" dirty="0" err="1">
                <a:solidFill>
                  <a:schemeClr val="accent2"/>
                </a:solidFill>
              </a:rPr>
              <a:t>Gray</a:t>
            </a:r>
            <a:r>
              <a:rPr lang="en-GB" sz="2800" b="0" dirty="0">
                <a:solidFill>
                  <a:schemeClr val="accent2"/>
                </a:solidFill>
              </a:rPr>
              <a:t> and Jim Field.</a:t>
            </a:r>
            <a:endParaRPr sz="1600" dirty="0">
              <a:solidFill>
                <a:schemeClr val="accent2"/>
              </a:solidFill>
              <a:ea typeface="Arial"/>
              <a:sym typeface="Arial"/>
            </a:endParaRPr>
          </a:p>
        </p:txBody>
      </p:sp>
      <p:pic>
        <p:nvPicPr>
          <p:cNvPr id="203" name="Google Shape;203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915046" y="1850065"/>
            <a:ext cx="4500230" cy="4316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00229" y="2059499"/>
            <a:ext cx="3962639" cy="435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84218" y="4630489"/>
            <a:ext cx="1662555" cy="14850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91387" y="-293179"/>
            <a:ext cx="10219255" cy="22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771948" y="-1186980"/>
            <a:ext cx="10678363" cy="80449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1" name="Google Shape;211;p15"/>
          <p:cNvGrpSpPr/>
          <p:nvPr/>
        </p:nvGrpSpPr>
        <p:grpSpPr>
          <a:xfrm>
            <a:off x="457197" y="3743408"/>
            <a:ext cx="5716089" cy="850102"/>
            <a:chOff x="459308" y="2430440"/>
            <a:chExt cx="5716089" cy="850102"/>
          </a:xfrm>
        </p:grpSpPr>
        <p:sp>
          <p:nvSpPr>
            <p:cNvPr id="212" name="Google Shape;212;p15"/>
            <p:cNvSpPr/>
            <p:nvPr/>
          </p:nvSpPr>
          <p:spPr>
            <a:xfrm>
              <a:off x="459308" y="2430440"/>
              <a:ext cx="5716089" cy="850102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213" name="Google Shape;213;p15"/>
            <p:cNvSpPr/>
            <p:nvPr/>
          </p:nvSpPr>
          <p:spPr>
            <a:xfrm>
              <a:off x="750883" y="2579332"/>
              <a:ext cx="5424514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3: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He is famous for presenting natural history TV programmes, including Planet Earth.</a:t>
              </a:r>
              <a:endParaRPr dirty="0">
                <a:latin typeface="Twinkl" pitchFamily="2" charset="0"/>
              </a:endParaRPr>
            </a:p>
          </p:txBody>
        </p:sp>
      </p:grpSp>
      <p:sp>
        <p:nvSpPr>
          <p:cNvPr id="215" name="Google Shape;215;p15"/>
          <p:cNvSpPr>
            <a:spLocks noGrp="1"/>
          </p:cNvSpPr>
          <p:nvPr>
            <p:ph type="title"/>
          </p:nvPr>
        </p:nvSpPr>
        <p:spPr>
          <a:xfrm>
            <a:off x="457197" y="712811"/>
            <a:ext cx="8220075" cy="994306"/>
          </a:xfrm>
          <a:prstGeom prst="roundRect">
            <a:avLst>
              <a:gd name="adj" fmla="val 9641"/>
            </a:avLst>
          </a:prstGeom>
          <a:noFill/>
          <a:ln>
            <a:noFill/>
          </a:ln>
        </p:spPr>
        <p:txBody>
          <a:bodyPr spcFirstLastPara="1" wrap="square" lIns="252000" tIns="252000" rIns="252000" bIns="252000" anchor="ctr" anchorCtr="1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</a:pPr>
            <a:r>
              <a:rPr lang="en-GB" dirty="0">
                <a:solidFill>
                  <a:schemeClr val="accent2"/>
                </a:solidFill>
              </a:rPr>
              <a:t>Masked Reader 3</a:t>
            </a:r>
            <a:endParaRPr sz="3600" dirty="0">
              <a:solidFill>
                <a:schemeClr val="accent2"/>
              </a:solidFill>
              <a:ea typeface="Arial"/>
              <a:sym typeface="Arial"/>
            </a:endParaRPr>
          </a:p>
        </p:txBody>
      </p:sp>
      <p:pic>
        <p:nvPicPr>
          <p:cNvPr id="216" name="Google Shape;216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34060" y="2430150"/>
            <a:ext cx="3382909" cy="4497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06957" y="4335003"/>
            <a:ext cx="1759317" cy="2488019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15"/>
          <p:cNvSpPr/>
          <p:nvPr/>
        </p:nvSpPr>
        <p:spPr>
          <a:xfrm>
            <a:off x="6666904" y="5579012"/>
            <a:ext cx="1439422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lt1"/>
                </a:solidFill>
                <a:latin typeface="Twinkl" pitchFamily="2" charset="0"/>
                <a:sym typeface="Arial"/>
              </a:rPr>
              <a:t>Click to find out who it is.</a:t>
            </a:r>
            <a:r>
              <a:rPr lang="en-GB" sz="1800" dirty="0">
                <a:solidFill>
                  <a:schemeClr val="dk1"/>
                </a:solidFill>
                <a:latin typeface="Twinkl" pitchFamily="2" charset="0"/>
                <a:sym typeface="Arial"/>
              </a:rPr>
              <a:t>.</a:t>
            </a:r>
            <a:endParaRPr dirty="0">
              <a:latin typeface="Twinkl" pitchFamily="2" charset="0"/>
            </a:endParaRPr>
          </a:p>
        </p:txBody>
      </p:sp>
      <p:grpSp>
        <p:nvGrpSpPr>
          <p:cNvPr id="219" name="Google Shape;219;p15"/>
          <p:cNvGrpSpPr/>
          <p:nvPr/>
        </p:nvGrpSpPr>
        <p:grpSpPr>
          <a:xfrm>
            <a:off x="463807" y="2930767"/>
            <a:ext cx="6043150" cy="640153"/>
            <a:chOff x="459308" y="2430440"/>
            <a:chExt cx="5388599" cy="565334"/>
          </a:xfrm>
        </p:grpSpPr>
        <p:sp>
          <p:nvSpPr>
            <p:cNvPr id="220" name="Google Shape;220;p15"/>
            <p:cNvSpPr/>
            <p:nvPr/>
          </p:nvSpPr>
          <p:spPr>
            <a:xfrm>
              <a:off x="459308" y="2430440"/>
              <a:ext cx="5388599" cy="565334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221" name="Google Shape;221;p15"/>
            <p:cNvSpPr/>
            <p:nvPr/>
          </p:nvSpPr>
          <p:spPr>
            <a:xfrm>
              <a:off x="719302" y="2572799"/>
              <a:ext cx="4657225" cy="244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2: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He has </a:t>
              </a:r>
              <a:r>
                <a:rPr lang="en-GB" sz="1800" dirty="0" err="1">
                  <a:solidFill>
                    <a:schemeClr val="lt1"/>
                  </a:solidFill>
                  <a:latin typeface="Twinkl" pitchFamily="2" charset="0"/>
                  <a:sym typeface="Arial"/>
                </a:rPr>
                <a:t>has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 been knighted by the Queen.</a:t>
              </a:r>
              <a:endParaRPr dirty="0">
                <a:latin typeface="Twinkl" pitchFamily="2" charset="0"/>
              </a:endParaRPr>
            </a:p>
          </p:txBody>
        </p:sp>
      </p:grpSp>
      <p:grpSp>
        <p:nvGrpSpPr>
          <p:cNvPr id="222" name="Google Shape;222;p15"/>
          <p:cNvGrpSpPr/>
          <p:nvPr/>
        </p:nvGrpSpPr>
        <p:grpSpPr>
          <a:xfrm>
            <a:off x="457197" y="2192945"/>
            <a:ext cx="7924275" cy="565334"/>
            <a:chOff x="459308" y="2430440"/>
            <a:chExt cx="7924275" cy="565334"/>
          </a:xfrm>
        </p:grpSpPr>
        <p:sp>
          <p:nvSpPr>
            <p:cNvPr id="223" name="Google Shape;223;p15"/>
            <p:cNvSpPr/>
            <p:nvPr/>
          </p:nvSpPr>
          <p:spPr>
            <a:xfrm>
              <a:off x="459308" y="2430440"/>
              <a:ext cx="6209707" cy="565334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224" name="Google Shape;224;p15"/>
            <p:cNvSpPr/>
            <p:nvPr/>
          </p:nvSpPr>
          <p:spPr>
            <a:xfrm>
              <a:off x="750883" y="2579332"/>
              <a:ext cx="76327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1: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He was born in 1926 and is over ninety years old.</a:t>
              </a:r>
              <a:endParaRPr dirty="0">
                <a:latin typeface="Twinkl" pitchFamily="2" charset="0"/>
              </a:endParaRPr>
            </a:p>
          </p:txBody>
        </p:sp>
      </p:grpSp>
      <p:pic>
        <p:nvPicPr>
          <p:cNvPr id="225" name="Google Shape;225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57057" y="4556049"/>
            <a:ext cx="1723651" cy="1699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1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680708" y="4584457"/>
            <a:ext cx="2640112" cy="16715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1093"/>
            <a:ext cx="9144000" cy="6815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771948" y="-1186980"/>
            <a:ext cx="10678363" cy="804498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16"/>
          <p:cNvSpPr>
            <a:spLocks noGrp="1"/>
          </p:cNvSpPr>
          <p:nvPr>
            <p:ph type="title"/>
          </p:nvPr>
        </p:nvSpPr>
        <p:spPr>
          <a:xfrm>
            <a:off x="654757" y="1350335"/>
            <a:ext cx="4502034" cy="2604975"/>
          </a:xfrm>
          <a:prstGeom prst="roundRect">
            <a:avLst>
              <a:gd name="adj" fmla="val 9641"/>
            </a:avLst>
          </a:prstGeom>
          <a:solidFill>
            <a:schemeClr val="lt1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2000" tIns="252000" rIns="252000" bIns="252000" anchor="ctr" anchorCtr="1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</a:pPr>
            <a:r>
              <a:rPr lang="en-GB" dirty="0">
                <a:solidFill>
                  <a:schemeClr val="accent2"/>
                </a:solidFill>
              </a:rPr>
              <a:t>It’s </a:t>
            </a:r>
            <a:br>
              <a:rPr lang="en-GB" dirty="0">
                <a:solidFill>
                  <a:schemeClr val="accent2"/>
                </a:solidFill>
              </a:rPr>
            </a:br>
            <a:r>
              <a:rPr lang="en-GB" dirty="0">
                <a:solidFill>
                  <a:schemeClr val="accent2"/>
                </a:solidFill>
              </a:rPr>
              <a:t>Sir David Attenborough!</a:t>
            </a:r>
            <a:endParaRPr sz="3600" dirty="0">
              <a:solidFill>
                <a:schemeClr val="accent2"/>
              </a:solidFill>
              <a:ea typeface="Arial"/>
              <a:sym typeface="Arial"/>
            </a:endParaRPr>
          </a:p>
        </p:txBody>
      </p:sp>
      <p:pic>
        <p:nvPicPr>
          <p:cNvPr id="234" name="Google Shape;234;p16"/>
          <p:cNvPicPr preferRelativeResize="0"/>
          <p:nvPr/>
        </p:nvPicPr>
        <p:blipFill rotWithShape="1">
          <a:blip r:embed="rId5">
            <a:alphaModFix/>
          </a:blip>
          <a:srcRect r="24137"/>
          <a:stretch/>
        </p:blipFill>
        <p:spPr>
          <a:xfrm>
            <a:off x="3540641" y="1678984"/>
            <a:ext cx="5146159" cy="47440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71948" y="-1186980"/>
            <a:ext cx="10678363" cy="8044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868958">
            <a:off x="1018564" y="3644034"/>
            <a:ext cx="2926629" cy="2189076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17"/>
          <p:cNvSpPr>
            <a:spLocks noGrp="1"/>
          </p:cNvSpPr>
          <p:nvPr>
            <p:ph type="title"/>
          </p:nvPr>
        </p:nvSpPr>
        <p:spPr>
          <a:xfrm>
            <a:off x="383181" y="617118"/>
            <a:ext cx="8220075" cy="994306"/>
          </a:xfrm>
          <a:prstGeom prst="roundRect">
            <a:avLst>
              <a:gd name="adj" fmla="val 9641"/>
            </a:avLst>
          </a:prstGeom>
          <a:noFill/>
          <a:ln>
            <a:noFill/>
          </a:ln>
        </p:spPr>
        <p:txBody>
          <a:bodyPr spcFirstLastPara="1" wrap="square" lIns="252000" tIns="252000" rIns="252000" bIns="252000" anchor="ctr" anchorCtr="1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</a:pPr>
            <a:r>
              <a:rPr lang="en-GB" dirty="0">
                <a:solidFill>
                  <a:schemeClr val="accent2"/>
                </a:solidFill>
              </a:rPr>
              <a:t>Can you guess what Sir David is reading?</a:t>
            </a:r>
            <a:endParaRPr sz="3600" dirty="0">
              <a:solidFill>
                <a:schemeClr val="accent2"/>
              </a:solidFill>
              <a:ea typeface="Arial"/>
              <a:sym typeface="Arial"/>
            </a:endParaRPr>
          </a:p>
        </p:txBody>
      </p:sp>
      <p:grpSp>
        <p:nvGrpSpPr>
          <p:cNvPr id="242" name="Google Shape;242;p17"/>
          <p:cNvGrpSpPr/>
          <p:nvPr/>
        </p:nvGrpSpPr>
        <p:grpSpPr>
          <a:xfrm>
            <a:off x="3837415" y="2133609"/>
            <a:ext cx="4687000" cy="565334"/>
            <a:chOff x="459308" y="2430440"/>
            <a:chExt cx="5395209" cy="565334"/>
          </a:xfrm>
        </p:grpSpPr>
        <p:sp>
          <p:nvSpPr>
            <p:cNvPr id="243" name="Google Shape;243;p17"/>
            <p:cNvSpPr/>
            <p:nvPr/>
          </p:nvSpPr>
          <p:spPr>
            <a:xfrm>
              <a:off x="459308" y="2430440"/>
              <a:ext cx="5395209" cy="565334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750883" y="2579332"/>
              <a:ext cx="483332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1: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The book is about three siblings.</a:t>
              </a:r>
              <a:endParaRPr dirty="0">
                <a:latin typeface="Twinkl" pitchFamily="2" charset="0"/>
              </a:endParaRPr>
            </a:p>
          </p:txBody>
        </p:sp>
      </p:grpSp>
      <p:grpSp>
        <p:nvGrpSpPr>
          <p:cNvPr id="245" name="Google Shape;245;p17"/>
          <p:cNvGrpSpPr/>
          <p:nvPr/>
        </p:nvGrpSpPr>
        <p:grpSpPr>
          <a:xfrm>
            <a:off x="3413051" y="2949610"/>
            <a:ext cx="5111364" cy="883132"/>
            <a:chOff x="459308" y="2430440"/>
            <a:chExt cx="5395209" cy="765139"/>
          </a:xfrm>
        </p:grpSpPr>
        <p:sp>
          <p:nvSpPr>
            <p:cNvPr id="246" name="Google Shape;246;p17"/>
            <p:cNvSpPr/>
            <p:nvPr/>
          </p:nvSpPr>
          <p:spPr>
            <a:xfrm>
              <a:off x="459308" y="2430440"/>
              <a:ext cx="5395209" cy="765139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247" name="Google Shape;247;p17"/>
            <p:cNvSpPr/>
            <p:nvPr/>
          </p:nvSpPr>
          <p:spPr>
            <a:xfrm>
              <a:off x="750883" y="2579332"/>
              <a:ext cx="4833321" cy="4799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2: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The characters in the book are flying creatures with feathers.</a:t>
              </a:r>
              <a:endParaRPr dirty="0">
                <a:latin typeface="Twinkl" pitchFamily="2" charset="0"/>
              </a:endParaRPr>
            </a:p>
          </p:txBody>
        </p:sp>
      </p:grpSp>
      <p:grpSp>
        <p:nvGrpSpPr>
          <p:cNvPr id="248" name="Google Shape;248;p17"/>
          <p:cNvGrpSpPr/>
          <p:nvPr/>
        </p:nvGrpSpPr>
        <p:grpSpPr>
          <a:xfrm>
            <a:off x="4637854" y="3970298"/>
            <a:ext cx="3880383" cy="1003413"/>
            <a:chOff x="459308" y="2430440"/>
            <a:chExt cx="5563376" cy="565334"/>
          </a:xfrm>
        </p:grpSpPr>
        <p:sp>
          <p:nvSpPr>
            <p:cNvPr id="249" name="Google Shape;249;p17"/>
            <p:cNvSpPr/>
            <p:nvPr/>
          </p:nvSpPr>
          <p:spPr>
            <a:xfrm>
              <a:off x="459308" y="2430440"/>
              <a:ext cx="5563376" cy="565334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250" name="Google Shape;250;p17"/>
            <p:cNvSpPr/>
            <p:nvPr/>
          </p:nvSpPr>
          <p:spPr>
            <a:xfrm>
              <a:off x="750883" y="2579332"/>
              <a:ext cx="5158765" cy="3121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3: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The smallest character in the book wants its mummy.</a:t>
              </a:r>
              <a:r>
                <a:rPr lang="en-GB" sz="1800" dirty="0">
                  <a:solidFill>
                    <a:schemeClr val="dk1"/>
                  </a:solidFill>
                  <a:latin typeface="Twinkl" pitchFamily="2" charset="0"/>
                  <a:sym typeface="Arial"/>
                </a:rPr>
                <a:t> </a:t>
              </a:r>
              <a:endParaRPr dirty="0">
                <a:latin typeface="Twinkl" pitchFamily="2" charset="0"/>
              </a:endParaRPr>
            </a:p>
          </p:txBody>
        </p:sp>
      </p:grpSp>
      <p:sp>
        <p:nvSpPr>
          <p:cNvPr id="251" name="Google Shape;251;p17"/>
          <p:cNvSpPr/>
          <p:nvPr/>
        </p:nvSpPr>
        <p:spPr>
          <a:xfrm>
            <a:off x="1680234" y="4413345"/>
            <a:ext cx="1439422" cy="830997"/>
          </a:xfrm>
          <a:prstGeom prst="rect">
            <a:avLst/>
          </a:prstGeom>
          <a:solidFill>
            <a:srgbClr val="DC225B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lt1"/>
                </a:solidFill>
                <a:latin typeface="Twinkl" pitchFamily="2" charset="0"/>
                <a:sym typeface="Arial"/>
              </a:rPr>
              <a:t>Click to find out what the book is.</a:t>
            </a:r>
            <a:endParaRPr sz="1800" dirty="0">
              <a:solidFill>
                <a:schemeClr val="dk1"/>
              </a:solidFill>
              <a:latin typeface="Twinkl" pitchFamily="2" charset="0"/>
              <a:sym typeface="Arial"/>
            </a:endParaRPr>
          </a:p>
        </p:txBody>
      </p:sp>
      <p:grpSp>
        <p:nvGrpSpPr>
          <p:cNvPr id="252" name="Google Shape;252;p17"/>
          <p:cNvGrpSpPr/>
          <p:nvPr/>
        </p:nvGrpSpPr>
        <p:grpSpPr>
          <a:xfrm>
            <a:off x="922001" y="1477926"/>
            <a:ext cx="2028043" cy="1715880"/>
            <a:chOff x="922001" y="1477926"/>
            <a:chExt cx="2028043" cy="1715880"/>
          </a:xfrm>
        </p:grpSpPr>
        <p:pic>
          <p:nvPicPr>
            <p:cNvPr id="253" name="Google Shape;253;p17"/>
            <p:cNvPicPr preferRelativeResize="0"/>
            <p:nvPr/>
          </p:nvPicPr>
          <p:blipFill rotWithShape="1">
            <a:blip r:embed="rId5">
              <a:alphaModFix/>
            </a:blip>
            <a:srcRect r="54437"/>
            <a:stretch/>
          </p:blipFill>
          <p:spPr>
            <a:xfrm>
              <a:off x="1573903" y="1477926"/>
              <a:ext cx="789661" cy="16533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4" name="Google Shape;254;p1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22001" y="1730477"/>
              <a:ext cx="2028043" cy="146332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55" name="Google Shape;255;p1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54210" y="4788566"/>
            <a:ext cx="1613366" cy="2069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1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18123" y="4828843"/>
            <a:ext cx="2073349" cy="13114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82580" y="-1186980"/>
            <a:ext cx="10678363" cy="804498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18"/>
          <p:cNvSpPr>
            <a:spLocks noGrp="1"/>
          </p:cNvSpPr>
          <p:nvPr>
            <p:ph type="title"/>
          </p:nvPr>
        </p:nvSpPr>
        <p:spPr>
          <a:xfrm>
            <a:off x="1244007" y="911185"/>
            <a:ext cx="6889900" cy="1424763"/>
          </a:xfrm>
          <a:prstGeom prst="roundRect">
            <a:avLst>
              <a:gd name="adj" fmla="val 9641"/>
            </a:avLst>
          </a:prstGeom>
          <a:solidFill>
            <a:schemeClr val="lt1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2000" tIns="252000" rIns="252000" bIns="252000" anchor="ctr" anchorCtr="1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</a:pPr>
            <a:r>
              <a:rPr lang="en-GB" sz="2800" b="0" dirty="0">
                <a:solidFill>
                  <a:schemeClr val="accent2"/>
                </a:solidFill>
              </a:rPr>
              <a:t>Sir David is reading </a:t>
            </a:r>
            <a:r>
              <a:rPr lang="en-GB" sz="2800" dirty="0">
                <a:solidFill>
                  <a:schemeClr val="accent2"/>
                </a:solidFill>
              </a:rPr>
              <a:t>‘Owl Babies’ </a:t>
            </a:r>
            <a:r>
              <a:rPr lang="en-GB" sz="2800" b="0" dirty="0">
                <a:solidFill>
                  <a:schemeClr val="accent2"/>
                </a:solidFill>
              </a:rPr>
              <a:t>by Martin Waddell.</a:t>
            </a:r>
            <a:endParaRPr sz="1100" dirty="0">
              <a:solidFill>
                <a:schemeClr val="accent2"/>
              </a:solidFill>
              <a:ea typeface="Arial"/>
              <a:sym typeface="Arial"/>
            </a:endParaRPr>
          </a:p>
        </p:txBody>
      </p:sp>
      <p:pic>
        <p:nvPicPr>
          <p:cNvPr id="263" name="Google Shape;263;p18"/>
          <p:cNvPicPr preferRelativeResize="0"/>
          <p:nvPr/>
        </p:nvPicPr>
        <p:blipFill rotWithShape="1">
          <a:blip r:embed="rId4">
            <a:alphaModFix/>
          </a:blip>
          <a:srcRect l="36279" t="29527" r="35813" b="29691"/>
          <a:stretch/>
        </p:blipFill>
        <p:spPr>
          <a:xfrm>
            <a:off x="1244007" y="2164080"/>
            <a:ext cx="3976577" cy="4109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18"/>
          <p:cNvPicPr preferRelativeResize="0"/>
          <p:nvPr/>
        </p:nvPicPr>
        <p:blipFill rotWithShape="1">
          <a:blip r:embed="rId5">
            <a:alphaModFix/>
          </a:blip>
          <a:srcRect r="24137"/>
          <a:stretch/>
        </p:blipFill>
        <p:spPr>
          <a:xfrm>
            <a:off x="3604437" y="1737794"/>
            <a:ext cx="5082363" cy="46852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91387" y="-293179"/>
            <a:ext cx="10219255" cy="22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771948" y="-1186980"/>
            <a:ext cx="10678363" cy="80449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0" name="Google Shape;270;p19"/>
          <p:cNvGrpSpPr/>
          <p:nvPr/>
        </p:nvGrpSpPr>
        <p:grpSpPr>
          <a:xfrm>
            <a:off x="457197" y="3743408"/>
            <a:ext cx="6049759" cy="850102"/>
            <a:chOff x="459308" y="2430440"/>
            <a:chExt cx="6049759" cy="850102"/>
          </a:xfrm>
        </p:grpSpPr>
        <p:sp>
          <p:nvSpPr>
            <p:cNvPr id="271" name="Google Shape;271;p19"/>
            <p:cNvSpPr/>
            <p:nvPr/>
          </p:nvSpPr>
          <p:spPr>
            <a:xfrm>
              <a:off x="459308" y="2430440"/>
              <a:ext cx="6049759" cy="850102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272" name="Google Shape;272;p19"/>
            <p:cNvSpPr/>
            <p:nvPr/>
          </p:nvSpPr>
          <p:spPr>
            <a:xfrm>
              <a:off x="750882" y="2579332"/>
              <a:ext cx="5758185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3: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He has written a children’s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  <a:extLst>
                    <a:ext uri="http://customooxmlschemas.google.com/">
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"/>
                    </a:ext>
                  </a:extLst>
                </a:rPr>
                <a:t>book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, with </a:t>
              </a:r>
              <a:r>
                <a:rPr lang="en-GB" sz="1800" dirty="0" err="1">
                  <a:solidFill>
                    <a:schemeClr val="lt1"/>
                  </a:solidFill>
                  <a:latin typeface="Twinkl" pitchFamily="2" charset="0"/>
                  <a:sym typeface="Arial"/>
                </a:rPr>
                <a:t>Kes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 Grey, called ‘Go Mo Go: Dinosaur Dash!’ </a:t>
              </a:r>
              <a:endParaRPr dirty="0">
                <a:latin typeface="Twinkl" pitchFamily="2" charset="0"/>
              </a:endParaRPr>
            </a:p>
          </p:txBody>
        </p:sp>
      </p:grpSp>
      <p:sp>
        <p:nvSpPr>
          <p:cNvPr id="274" name="Google Shape;274;p19"/>
          <p:cNvSpPr>
            <a:spLocks noGrp="1"/>
          </p:cNvSpPr>
          <p:nvPr>
            <p:ph type="title"/>
          </p:nvPr>
        </p:nvSpPr>
        <p:spPr>
          <a:xfrm>
            <a:off x="457197" y="712811"/>
            <a:ext cx="8220075" cy="994306"/>
          </a:xfrm>
          <a:prstGeom prst="roundRect">
            <a:avLst>
              <a:gd name="adj" fmla="val 9641"/>
            </a:avLst>
          </a:prstGeom>
          <a:noFill/>
          <a:ln>
            <a:noFill/>
          </a:ln>
        </p:spPr>
        <p:txBody>
          <a:bodyPr spcFirstLastPara="1" wrap="square" lIns="252000" tIns="252000" rIns="252000" bIns="252000" anchor="ctr" anchorCtr="1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</a:pPr>
            <a:r>
              <a:rPr lang="en-GB" dirty="0">
                <a:solidFill>
                  <a:schemeClr val="accent2"/>
                </a:solidFill>
              </a:rPr>
              <a:t>Masked Reader 4</a:t>
            </a:r>
            <a:endParaRPr sz="3600" dirty="0">
              <a:solidFill>
                <a:schemeClr val="accent2"/>
              </a:solidFill>
              <a:ea typeface="Arial"/>
              <a:sym typeface="Arial"/>
            </a:endParaRPr>
          </a:p>
        </p:txBody>
      </p:sp>
      <p:pic>
        <p:nvPicPr>
          <p:cNvPr id="275" name="Google Shape;275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21123" y="2758279"/>
            <a:ext cx="3382909" cy="4497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06957" y="4335003"/>
            <a:ext cx="1759317" cy="2488019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19"/>
          <p:cNvSpPr/>
          <p:nvPr/>
        </p:nvSpPr>
        <p:spPr>
          <a:xfrm>
            <a:off x="6666904" y="5579012"/>
            <a:ext cx="1439422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lt1"/>
                </a:solidFill>
                <a:latin typeface="Twinkl" pitchFamily="2" charset="0"/>
                <a:sym typeface="Arial"/>
              </a:rPr>
              <a:t>Click to find out who it is.</a:t>
            </a:r>
            <a:r>
              <a:rPr lang="en-GB" sz="1800" dirty="0">
                <a:solidFill>
                  <a:schemeClr val="dk1"/>
                </a:solidFill>
                <a:latin typeface="Twinkl" pitchFamily="2" charset="0"/>
                <a:sym typeface="Arial"/>
              </a:rPr>
              <a:t>.</a:t>
            </a:r>
            <a:endParaRPr dirty="0">
              <a:latin typeface="Twinkl" pitchFamily="2" charset="0"/>
            </a:endParaRPr>
          </a:p>
        </p:txBody>
      </p:sp>
      <p:grpSp>
        <p:nvGrpSpPr>
          <p:cNvPr id="278" name="Google Shape;278;p19"/>
          <p:cNvGrpSpPr/>
          <p:nvPr/>
        </p:nvGrpSpPr>
        <p:grpSpPr>
          <a:xfrm>
            <a:off x="463807" y="2930767"/>
            <a:ext cx="5880549" cy="640153"/>
            <a:chOff x="459308" y="2430440"/>
            <a:chExt cx="5388599" cy="565334"/>
          </a:xfrm>
        </p:grpSpPr>
        <p:sp>
          <p:nvSpPr>
            <p:cNvPr id="279" name="Google Shape;279;p19"/>
            <p:cNvSpPr/>
            <p:nvPr/>
          </p:nvSpPr>
          <p:spPr>
            <a:xfrm>
              <a:off x="459308" y="2430440"/>
              <a:ext cx="5388599" cy="565334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280" name="Google Shape;280;p19"/>
            <p:cNvSpPr/>
            <p:nvPr/>
          </p:nvSpPr>
          <p:spPr>
            <a:xfrm>
              <a:off x="713408" y="2607396"/>
              <a:ext cx="4657225" cy="244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2: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Has </a:t>
              </a:r>
              <a:r>
                <a:rPr lang="en-GB" sz="1800" dirty="0" err="1">
                  <a:solidFill>
                    <a:schemeClr val="lt1"/>
                  </a:solidFill>
                  <a:latin typeface="Twinkl" pitchFamily="2" charset="0"/>
                  <a:sym typeface="Arial"/>
                </a:rPr>
                <a:t>has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 been knighted by the Queen.</a:t>
              </a:r>
              <a:endParaRPr dirty="0">
                <a:latin typeface="Twinkl" pitchFamily="2" charset="0"/>
              </a:endParaRPr>
            </a:p>
          </p:txBody>
        </p:sp>
      </p:grpSp>
      <p:grpSp>
        <p:nvGrpSpPr>
          <p:cNvPr id="281" name="Google Shape;281;p19"/>
          <p:cNvGrpSpPr/>
          <p:nvPr/>
        </p:nvGrpSpPr>
        <p:grpSpPr>
          <a:xfrm>
            <a:off x="457197" y="2192945"/>
            <a:ext cx="7924275" cy="565334"/>
            <a:chOff x="459308" y="2430440"/>
            <a:chExt cx="7924275" cy="565334"/>
          </a:xfrm>
        </p:grpSpPr>
        <p:sp>
          <p:nvSpPr>
            <p:cNvPr id="282" name="Google Shape;282;p19"/>
            <p:cNvSpPr/>
            <p:nvPr/>
          </p:nvSpPr>
          <p:spPr>
            <a:xfrm>
              <a:off x="459308" y="2430440"/>
              <a:ext cx="7517222" cy="565334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283" name="Google Shape;283;p19"/>
            <p:cNvSpPr/>
            <p:nvPr/>
          </p:nvSpPr>
          <p:spPr>
            <a:xfrm>
              <a:off x="750883" y="2579332"/>
              <a:ext cx="76327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1: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He is a famous athlete and has won four </a:t>
              </a:r>
              <a:r>
                <a:rPr lang="en-GB" sz="1800" dirty="0" err="1">
                  <a:solidFill>
                    <a:schemeClr val="lt1"/>
                  </a:solidFill>
                  <a:latin typeface="Twinkl" pitchFamily="2" charset="0"/>
                  <a:sym typeface="Arial"/>
                </a:rPr>
                <a:t>olympic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 gold medals.</a:t>
              </a:r>
              <a:endParaRPr dirty="0">
                <a:latin typeface="Twinkl" pitchFamily="2" charset="0"/>
              </a:endParaRPr>
            </a:p>
          </p:txBody>
        </p:sp>
      </p:grpSp>
      <p:pic>
        <p:nvPicPr>
          <p:cNvPr id="284" name="Google Shape;284;p1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888598">
            <a:off x="715188" y="5051115"/>
            <a:ext cx="2265728" cy="1035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1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864323" y="4690343"/>
            <a:ext cx="1800198" cy="1657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1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616980" y="4658471"/>
            <a:ext cx="1584737" cy="15629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1093"/>
            <a:ext cx="9144000" cy="6815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771948" y="-1186980"/>
            <a:ext cx="10678363" cy="804498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20"/>
          <p:cNvSpPr>
            <a:spLocks noGrp="1"/>
          </p:cNvSpPr>
          <p:nvPr>
            <p:ph type="title"/>
          </p:nvPr>
        </p:nvSpPr>
        <p:spPr>
          <a:xfrm>
            <a:off x="1127052" y="1350336"/>
            <a:ext cx="3317358" cy="2020186"/>
          </a:xfrm>
          <a:prstGeom prst="roundRect">
            <a:avLst>
              <a:gd name="adj" fmla="val 9641"/>
            </a:avLst>
          </a:prstGeom>
          <a:solidFill>
            <a:schemeClr val="lt1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2000" tIns="252000" rIns="252000" bIns="252000" anchor="ctr" anchorCtr="1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</a:pPr>
            <a:r>
              <a:rPr lang="en-GB" dirty="0">
                <a:solidFill>
                  <a:schemeClr val="accent2"/>
                </a:solidFill>
              </a:rPr>
              <a:t>It’s </a:t>
            </a:r>
            <a:br>
              <a:rPr lang="en-GB" dirty="0">
                <a:solidFill>
                  <a:schemeClr val="accent2"/>
                </a:solidFill>
              </a:rPr>
            </a:br>
            <a:r>
              <a:rPr lang="en-GB" dirty="0">
                <a:solidFill>
                  <a:schemeClr val="accent2"/>
                </a:solidFill>
              </a:rPr>
              <a:t>Sir Mo Farah!</a:t>
            </a:r>
            <a:endParaRPr sz="3600" dirty="0">
              <a:solidFill>
                <a:schemeClr val="accent2"/>
              </a:solidFill>
              <a:ea typeface="Arial"/>
              <a:sym typeface="Arial"/>
            </a:endParaRPr>
          </a:p>
        </p:txBody>
      </p:sp>
      <p:pic>
        <p:nvPicPr>
          <p:cNvPr id="294" name="Google Shape;294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2200940" y="1746547"/>
            <a:ext cx="6943060" cy="512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71948" y="-1186980"/>
            <a:ext cx="10678363" cy="8044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04043" y="1506419"/>
            <a:ext cx="1485500" cy="3182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868958">
            <a:off x="1018564" y="3644034"/>
            <a:ext cx="2926629" cy="2189076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21"/>
          <p:cNvSpPr>
            <a:spLocks noGrp="1"/>
          </p:cNvSpPr>
          <p:nvPr>
            <p:ph type="title"/>
          </p:nvPr>
        </p:nvSpPr>
        <p:spPr>
          <a:xfrm>
            <a:off x="383181" y="617118"/>
            <a:ext cx="8220075" cy="994306"/>
          </a:xfrm>
          <a:prstGeom prst="roundRect">
            <a:avLst>
              <a:gd name="adj" fmla="val 9641"/>
            </a:avLst>
          </a:prstGeom>
          <a:noFill/>
          <a:ln>
            <a:noFill/>
          </a:ln>
        </p:spPr>
        <p:txBody>
          <a:bodyPr spcFirstLastPara="1" wrap="square" lIns="252000" tIns="252000" rIns="252000" bIns="252000" anchor="ctr" anchorCtr="1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</a:pPr>
            <a:r>
              <a:rPr lang="en-GB" dirty="0">
                <a:solidFill>
                  <a:schemeClr val="accent2"/>
                </a:solidFill>
              </a:rPr>
              <a:t>Can you guess what Sir Mo is reading?</a:t>
            </a:r>
            <a:endParaRPr sz="3600" dirty="0">
              <a:solidFill>
                <a:schemeClr val="accent2"/>
              </a:solidFill>
              <a:ea typeface="Arial"/>
              <a:sym typeface="Arial"/>
            </a:endParaRPr>
          </a:p>
        </p:txBody>
      </p:sp>
      <p:grpSp>
        <p:nvGrpSpPr>
          <p:cNvPr id="303" name="Google Shape;303;p21"/>
          <p:cNvGrpSpPr/>
          <p:nvPr/>
        </p:nvGrpSpPr>
        <p:grpSpPr>
          <a:xfrm>
            <a:off x="3119656" y="1693435"/>
            <a:ext cx="5404759" cy="1005508"/>
            <a:chOff x="459308" y="2430440"/>
            <a:chExt cx="5395209" cy="565334"/>
          </a:xfrm>
        </p:grpSpPr>
        <p:sp>
          <p:nvSpPr>
            <p:cNvPr id="304" name="Google Shape;304;p21"/>
            <p:cNvSpPr/>
            <p:nvPr/>
          </p:nvSpPr>
          <p:spPr>
            <a:xfrm>
              <a:off x="459308" y="2430440"/>
              <a:ext cx="5395209" cy="565334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305" name="Google Shape;305;p21"/>
            <p:cNvSpPr/>
            <p:nvPr/>
          </p:nvSpPr>
          <p:spPr>
            <a:xfrm>
              <a:off x="750883" y="2579332"/>
              <a:ext cx="483332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1: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The book is about a boy on his first day at school.</a:t>
              </a:r>
              <a:endParaRPr dirty="0">
                <a:latin typeface="Twinkl" pitchFamily="2" charset="0"/>
              </a:endParaRPr>
            </a:p>
          </p:txBody>
        </p:sp>
      </p:grpSp>
      <p:grpSp>
        <p:nvGrpSpPr>
          <p:cNvPr id="306" name="Google Shape;306;p21"/>
          <p:cNvGrpSpPr/>
          <p:nvPr/>
        </p:nvGrpSpPr>
        <p:grpSpPr>
          <a:xfrm>
            <a:off x="3965943" y="2949610"/>
            <a:ext cx="4558471" cy="883132"/>
            <a:chOff x="459308" y="2430440"/>
            <a:chExt cx="5395209" cy="765139"/>
          </a:xfrm>
        </p:grpSpPr>
        <p:sp>
          <p:nvSpPr>
            <p:cNvPr id="307" name="Google Shape;307;p21"/>
            <p:cNvSpPr/>
            <p:nvPr/>
          </p:nvSpPr>
          <p:spPr>
            <a:xfrm>
              <a:off x="459308" y="2430440"/>
              <a:ext cx="5395209" cy="765139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308" name="Google Shape;308;p21"/>
            <p:cNvSpPr/>
            <p:nvPr/>
          </p:nvSpPr>
          <p:spPr>
            <a:xfrm>
              <a:off x="750883" y="2579332"/>
              <a:ext cx="4833321" cy="4799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2: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The boy has a bucket with some toy creatures in it. </a:t>
              </a:r>
              <a:endParaRPr dirty="0">
                <a:latin typeface="Twinkl" pitchFamily="2" charset="0"/>
              </a:endParaRPr>
            </a:p>
          </p:txBody>
        </p:sp>
      </p:grpSp>
      <p:grpSp>
        <p:nvGrpSpPr>
          <p:cNvPr id="309" name="Google Shape;309;p21"/>
          <p:cNvGrpSpPr/>
          <p:nvPr/>
        </p:nvGrpSpPr>
        <p:grpSpPr>
          <a:xfrm>
            <a:off x="4172424" y="4038710"/>
            <a:ext cx="4345813" cy="650248"/>
            <a:chOff x="459308" y="2430440"/>
            <a:chExt cx="5563376" cy="565334"/>
          </a:xfrm>
        </p:grpSpPr>
        <p:sp>
          <p:nvSpPr>
            <p:cNvPr id="310" name="Google Shape;310;p21"/>
            <p:cNvSpPr/>
            <p:nvPr/>
          </p:nvSpPr>
          <p:spPr>
            <a:xfrm>
              <a:off x="459308" y="2430440"/>
              <a:ext cx="5563376" cy="565334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311" name="Google Shape;311;p21"/>
            <p:cNvSpPr/>
            <p:nvPr/>
          </p:nvSpPr>
          <p:spPr>
            <a:xfrm>
              <a:off x="750883" y="2579332"/>
              <a:ext cx="5158764" cy="2408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3: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The creatures are now extinct. </a:t>
              </a:r>
              <a:endParaRPr dirty="0">
                <a:latin typeface="Twinkl" pitchFamily="2" charset="0"/>
              </a:endParaRPr>
            </a:p>
          </p:txBody>
        </p:sp>
      </p:grpSp>
      <p:sp>
        <p:nvSpPr>
          <p:cNvPr id="312" name="Google Shape;312;p21"/>
          <p:cNvSpPr/>
          <p:nvPr/>
        </p:nvSpPr>
        <p:spPr>
          <a:xfrm>
            <a:off x="1680234" y="4413345"/>
            <a:ext cx="1439422" cy="830997"/>
          </a:xfrm>
          <a:prstGeom prst="rect">
            <a:avLst/>
          </a:prstGeom>
          <a:solidFill>
            <a:srgbClr val="DC225B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lt1"/>
                </a:solidFill>
                <a:latin typeface="Twinkl" pitchFamily="2" charset="0"/>
                <a:sym typeface="Arial"/>
              </a:rPr>
              <a:t>Click to find out what the book is.</a:t>
            </a:r>
            <a:endParaRPr sz="1800" dirty="0">
              <a:solidFill>
                <a:schemeClr val="dk1"/>
              </a:solidFill>
              <a:latin typeface="Twinkl" pitchFamily="2" charset="0"/>
              <a:sym typeface="Arial"/>
            </a:endParaRPr>
          </a:p>
        </p:txBody>
      </p:sp>
      <p:pic>
        <p:nvPicPr>
          <p:cNvPr id="313" name="Google Shape;313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7123" y="4860214"/>
            <a:ext cx="1177767" cy="1353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2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07217" y="4568977"/>
            <a:ext cx="2134829" cy="1817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82580" y="-1186980"/>
            <a:ext cx="10678363" cy="8044980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22"/>
          <p:cNvSpPr>
            <a:spLocks noGrp="1"/>
          </p:cNvSpPr>
          <p:nvPr>
            <p:ph type="title"/>
          </p:nvPr>
        </p:nvSpPr>
        <p:spPr>
          <a:xfrm>
            <a:off x="1244007" y="911185"/>
            <a:ext cx="6889900" cy="1424763"/>
          </a:xfrm>
          <a:prstGeom prst="roundRect">
            <a:avLst>
              <a:gd name="adj" fmla="val 9641"/>
            </a:avLst>
          </a:prstGeom>
          <a:solidFill>
            <a:schemeClr val="lt1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2000" tIns="252000" rIns="252000" bIns="252000" anchor="ctr" anchorCtr="1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</a:pPr>
            <a:r>
              <a:rPr lang="en-GB" sz="2800" b="0" dirty="0">
                <a:solidFill>
                  <a:schemeClr val="accent2"/>
                </a:solidFill>
              </a:rPr>
              <a:t>Sir Mo is reading </a:t>
            </a:r>
            <a:r>
              <a:rPr lang="en-GB" sz="2800" dirty="0">
                <a:solidFill>
                  <a:schemeClr val="accent2"/>
                </a:solidFill>
              </a:rPr>
              <a:t>‘Harry and the Bucketful of Dinosaurs’ </a:t>
            </a:r>
            <a:r>
              <a:rPr lang="en-GB" sz="2800" b="0" dirty="0">
                <a:solidFill>
                  <a:schemeClr val="accent2"/>
                </a:solidFill>
              </a:rPr>
              <a:t>by Ian </a:t>
            </a:r>
            <a:r>
              <a:rPr lang="en-GB" sz="2800" b="0" dirty="0" err="1">
                <a:solidFill>
                  <a:schemeClr val="accent2"/>
                </a:solidFill>
              </a:rPr>
              <a:t>Whybrow</a:t>
            </a:r>
            <a:r>
              <a:rPr lang="en-GB" sz="2800" b="0" dirty="0">
                <a:solidFill>
                  <a:schemeClr val="accent2"/>
                </a:solidFill>
              </a:rPr>
              <a:t>.</a:t>
            </a:r>
            <a:endParaRPr sz="900" dirty="0">
              <a:solidFill>
                <a:schemeClr val="accent2"/>
              </a:solidFill>
              <a:ea typeface="Arial"/>
              <a:sym typeface="Arial"/>
            </a:endParaRPr>
          </a:p>
        </p:txBody>
      </p:sp>
      <p:pic>
        <p:nvPicPr>
          <p:cNvPr id="321" name="Google Shape;321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3465462" y="2679405"/>
            <a:ext cx="5678537" cy="4189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2261" y="2784123"/>
            <a:ext cx="4834269" cy="3625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91387" y="-293179"/>
            <a:ext cx="10219255" cy="22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771948" y="-1186980"/>
            <a:ext cx="10678363" cy="80449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8" name="Google Shape;328;p23"/>
          <p:cNvGrpSpPr/>
          <p:nvPr/>
        </p:nvGrpSpPr>
        <p:grpSpPr>
          <a:xfrm>
            <a:off x="457197" y="4199040"/>
            <a:ext cx="5575486" cy="823100"/>
            <a:chOff x="459308" y="2430440"/>
            <a:chExt cx="5716089" cy="565334"/>
          </a:xfrm>
        </p:grpSpPr>
        <p:sp>
          <p:nvSpPr>
            <p:cNvPr id="329" name="Google Shape;329;p23"/>
            <p:cNvSpPr/>
            <p:nvPr/>
          </p:nvSpPr>
          <p:spPr>
            <a:xfrm>
              <a:off x="459308" y="2430440"/>
              <a:ext cx="5716089" cy="565334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330" name="Google Shape;330;p23"/>
            <p:cNvSpPr/>
            <p:nvPr/>
          </p:nvSpPr>
          <p:spPr>
            <a:xfrm>
              <a:off x="760458" y="2540693"/>
              <a:ext cx="5113790" cy="380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3: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She won a gold medal at the 2012 London Olympics.</a:t>
              </a:r>
              <a:endParaRPr dirty="0">
                <a:latin typeface="Twinkl" pitchFamily="2" charset="0"/>
              </a:endParaRPr>
            </a:p>
          </p:txBody>
        </p:sp>
      </p:grpSp>
      <p:sp>
        <p:nvSpPr>
          <p:cNvPr id="332" name="Google Shape;332;p23"/>
          <p:cNvSpPr>
            <a:spLocks noGrp="1"/>
          </p:cNvSpPr>
          <p:nvPr>
            <p:ph type="title"/>
          </p:nvPr>
        </p:nvSpPr>
        <p:spPr>
          <a:xfrm>
            <a:off x="457197" y="712811"/>
            <a:ext cx="8220075" cy="994306"/>
          </a:xfrm>
          <a:prstGeom prst="roundRect">
            <a:avLst>
              <a:gd name="adj" fmla="val 9641"/>
            </a:avLst>
          </a:prstGeom>
          <a:noFill/>
          <a:ln>
            <a:noFill/>
          </a:ln>
        </p:spPr>
        <p:txBody>
          <a:bodyPr spcFirstLastPara="1" wrap="square" lIns="252000" tIns="252000" rIns="252000" bIns="252000" anchor="ctr" anchorCtr="1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</a:pPr>
            <a:r>
              <a:rPr lang="en-GB" dirty="0">
                <a:solidFill>
                  <a:schemeClr val="accent2"/>
                </a:solidFill>
              </a:rPr>
              <a:t>Masked Reader 5</a:t>
            </a:r>
            <a:endParaRPr sz="3600" dirty="0">
              <a:solidFill>
                <a:schemeClr val="accent2"/>
              </a:solidFill>
              <a:ea typeface="Arial"/>
              <a:sym typeface="Arial"/>
            </a:endParaRPr>
          </a:p>
        </p:txBody>
      </p:sp>
      <p:pic>
        <p:nvPicPr>
          <p:cNvPr id="333" name="Google Shape;333;p23"/>
          <p:cNvPicPr preferRelativeResize="0"/>
          <p:nvPr/>
        </p:nvPicPr>
        <p:blipFill rotWithShape="1">
          <a:blip r:embed="rId5">
            <a:alphaModFix/>
          </a:blip>
          <a:srcRect b="55497"/>
          <a:stretch/>
        </p:blipFill>
        <p:spPr>
          <a:xfrm>
            <a:off x="5771179" y="2430150"/>
            <a:ext cx="2767472" cy="442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06957" y="4335003"/>
            <a:ext cx="1759317" cy="2488019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23"/>
          <p:cNvSpPr/>
          <p:nvPr/>
        </p:nvSpPr>
        <p:spPr>
          <a:xfrm>
            <a:off x="6666904" y="5579012"/>
            <a:ext cx="1439422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lt1"/>
                </a:solidFill>
                <a:latin typeface="Twinkl" pitchFamily="2" charset="0"/>
                <a:sym typeface="Arial"/>
              </a:rPr>
              <a:t>Click to find out who it is.</a:t>
            </a:r>
            <a:r>
              <a:rPr lang="en-GB" sz="1800" dirty="0">
                <a:solidFill>
                  <a:schemeClr val="dk1"/>
                </a:solidFill>
                <a:latin typeface="Twinkl" pitchFamily="2" charset="0"/>
                <a:sym typeface="Arial"/>
              </a:rPr>
              <a:t>.</a:t>
            </a:r>
            <a:endParaRPr dirty="0">
              <a:latin typeface="Twinkl" pitchFamily="2" charset="0"/>
            </a:endParaRPr>
          </a:p>
        </p:txBody>
      </p:sp>
      <p:grpSp>
        <p:nvGrpSpPr>
          <p:cNvPr id="336" name="Google Shape;336;p23"/>
          <p:cNvGrpSpPr/>
          <p:nvPr/>
        </p:nvGrpSpPr>
        <p:grpSpPr>
          <a:xfrm>
            <a:off x="463807" y="2930768"/>
            <a:ext cx="6203097" cy="1071520"/>
            <a:chOff x="459308" y="2430440"/>
            <a:chExt cx="5388599" cy="701775"/>
          </a:xfrm>
        </p:grpSpPr>
        <p:sp>
          <p:nvSpPr>
            <p:cNvPr id="337" name="Google Shape;337;p23"/>
            <p:cNvSpPr/>
            <p:nvPr/>
          </p:nvSpPr>
          <p:spPr>
            <a:xfrm>
              <a:off x="459308" y="2430440"/>
              <a:ext cx="5388599" cy="701775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338" name="Google Shape;338;p23"/>
            <p:cNvSpPr/>
            <p:nvPr/>
          </p:nvSpPr>
          <p:spPr>
            <a:xfrm>
              <a:off x="750883" y="2545154"/>
              <a:ext cx="4657225" cy="5442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2: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She is famous for taking part in heptathlons - competitions where you complete in seven sporting events.</a:t>
              </a:r>
              <a:endParaRPr dirty="0">
                <a:latin typeface="Twinkl" pitchFamily="2" charset="0"/>
              </a:endParaRPr>
            </a:p>
          </p:txBody>
        </p:sp>
      </p:grpSp>
      <p:grpSp>
        <p:nvGrpSpPr>
          <p:cNvPr id="339" name="Google Shape;339;p23"/>
          <p:cNvGrpSpPr/>
          <p:nvPr/>
        </p:nvGrpSpPr>
        <p:grpSpPr>
          <a:xfrm>
            <a:off x="457197" y="2192945"/>
            <a:ext cx="7924275" cy="565334"/>
            <a:chOff x="459308" y="2430440"/>
            <a:chExt cx="7924275" cy="565334"/>
          </a:xfrm>
        </p:grpSpPr>
        <p:sp>
          <p:nvSpPr>
            <p:cNvPr id="340" name="Google Shape;340;p23"/>
            <p:cNvSpPr/>
            <p:nvPr/>
          </p:nvSpPr>
          <p:spPr>
            <a:xfrm>
              <a:off x="459308" y="2430440"/>
              <a:ext cx="5932314" cy="565334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341" name="Google Shape;341;p23"/>
            <p:cNvSpPr/>
            <p:nvPr/>
          </p:nvSpPr>
          <p:spPr>
            <a:xfrm>
              <a:off x="750883" y="2579332"/>
              <a:ext cx="76327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1: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She is a British athlete from Sheffield.</a:t>
              </a:r>
              <a:endParaRPr dirty="0">
                <a:latin typeface="Twinkl" pitchFamily="2" charset="0"/>
              </a:endParaRPr>
            </a:p>
          </p:txBody>
        </p:sp>
      </p:grpSp>
      <p:pic>
        <p:nvPicPr>
          <p:cNvPr id="342" name="Google Shape;342;p2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819539" y="5022142"/>
            <a:ext cx="653419" cy="1244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2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203518" y="4752585"/>
            <a:ext cx="1141747" cy="163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2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18213" y="4941603"/>
            <a:ext cx="1917416" cy="13866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"/>
          <p:cNvSpPr>
            <a:spLocks noGrp="1"/>
          </p:cNvSpPr>
          <p:nvPr>
            <p:ph type="title"/>
          </p:nvPr>
        </p:nvSpPr>
        <p:spPr>
          <a:xfrm>
            <a:off x="457198" y="771613"/>
            <a:ext cx="8220075" cy="994306"/>
          </a:xfrm>
          <a:prstGeom prst="roundRect">
            <a:avLst>
              <a:gd name="adj" fmla="val 9641"/>
            </a:avLst>
          </a:prstGeom>
          <a:noFill/>
          <a:ln>
            <a:noFill/>
          </a:ln>
        </p:spPr>
        <p:txBody>
          <a:bodyPr spcFirstLastPara="1" wrap="square" lIns="252000" tIns="252000" rIns="252000" bIns="252000" anchor="ctr" anchorCtr="1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</a:pPr>
            <a:r>
              <a:rPr lang="en-GB" dirty="0">
                <a:solidFill>
                  <a:schemeClr val="accent2"/>
                </a:solidFill>
              </a:rPr>
              <a:t>Who Is the Masked Reader?</a:t>
            </a:r>
            <a:endParaRPr sz="3600" dirty="0">
              <a:solidFill>
                <a:schemeClr val="accent2"/>
              </a:solidFill>
              <a:ea typeface="Arial"/>
              <a:sym typeface="Arial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775002" y="2276067"/>
            <a:ext cx="4773280" cy="276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0" i="0" u="none" strike="noStrike" cap="none" dirty="0">
                <a:solidFill>
                  <a:schemeClr val="dk1"/>
                </a:solidFill>
                <a:latin typeface="Twinkl" pitchFamily="2" charset="0"/>
                <a:sym typeface="Arial"/>
              </a:rPr>
              <a:t>Can you work out who the celebrity masked reader is and what book they are reading?</a:t>
            </a:r>
            <a:endParaRPr dirty="0">
              <a:latin typeface="Twinkl" pitchFamily="2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i="0" u="none" strike="noStrike" cap="none" dirty="0">
              <a:solidFill>
                <a:schemeClr val="dk1"/>
              </a:solidFill>
              <a:latin typeface="Twinkl" pitchFamily="2" charset="0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0" i="0" u="none" strike="noStrike" cap="none" dirty="0">
                <a:solidFill>
                  <a:schemeClr val="dk1"/>
                </a:solidFill>
                <a:latin typeface="Twinkl" pitchFamily="2" charset="0"/>
                <a:sym typeface="Arial"/>
              </a:rPr>
              <a:t>Solve three clues to work out who the masked reader is. </a:t>
            </a:r>
            <a:endParaRPr dirty="0">
              <a:latin typeface="Twinkl" pitchFamily="2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Twinkl" pitchFamily="2" charset="0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0" i="0" u="none" strike="noStrike" cap="none" dirty="0">
                <a:solidFill>
                  <a:schemeClr val="dk1"/>
                </a:solidFill>
                <a:latin typeface="Twinkl" pitchFamily="2" charset="0"/>
                <a:sym typeface="Arial"/>
              </a:rPr>
              <a:t>Solve three more clues to find out what book they’re reading.</a:t>
            </a:r>
            <a:endParaRPr dirty="0">
              <a:latin typeface="Twinkl" pitchFamily="2" charset="0"/>
            </a:endParaRPr>
          </a:p>
        </p:txBody>
      </p:sp>
      <p:pic>
        <p:nvPicPr>
          <p:cNvPr id="33" name="Google Shape;3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8756" y="2276067"/>
            <a:ext cx="3138517" cy="78353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1093"/>
            <a:ext cx="9144000" cy="6815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771948" y="-1186980"/>
            <a:ext cx="10678363" cy="8044980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24"/>
          <p:cNvSpPr>
            <a:spLocks noGrp="1"/>
          </p:cNvSpPr>
          <p:nvPr>
            <p:ph type="title"/>
          </p:nvPr>
        </p:nvSpPr>
        <p:spPr>
          <a:xfrm>
            <a:off x="1127052" y="1350336"/>
            <a:ext cx="3317358" cy="2020186"/>
          </a:xfrm>
          <a:prstGeom prst="roundRect">
            <a:avLst>
              <a:gd name="adj" fmla="val 9641"/>
            </a:avLst>
          </a:prstGeom>
          <a:solidFill>
            <a:schemeClr val="lt1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2000" tIns="252000" rIns="252000" bIns="252000" anchor="ctr" anchorCtr="1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</a:pPr>
            <a:r>
              <a:rPr lang="en-GB" dirty="0">
                <a:solidFill>
                  <a:schemeClr val="accent2"/>
                </a:solidFill>
              </a:rPr>
              <a:t>It’s </a:t>
            </a:r>
            <a:br>
              <a:rPr lang="en-GB" dirty="0">
                <a:solidFill>
                  <a:schemeClr val="accent2"/>
                </a:solidFill>
              </a:rPr>
            </a:br>
            <a:r>
              <a:rPr lang="en-GB" dirty="0">
                <a:solidFill>
                  <a:schemeClr val="accent2"/>
                </a:solidFill>
              </a:rPr>
              <a:t>Jessica Ennis-Hill!</a:t>
            </a:r>
            <a:endParaRPr sz="3600" dirty="0">
              <a:solidFill>
                <a:schemeClr val="accent2"/>
              </a:solidFill>
              <a:ea typeface="Arial"/>
              <a:sym typeface="Arial"/>
            </a:endParaRPr>
          </a:p>
        </p:txBody>
      </p:sp>
      <p:pic>
        <p:nvPicPr>
          <p:cNvPr id="352" name="Google Shape;352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11092" y="2073348"/>
            <a:ext cx="5509087" cy="4784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71948" y="-1186980"/>
            <a:ext cx="10678363" cy="8044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14706" y="1803087"/>
            <a:ext cx="2534344" cy="1791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868958">
            <a:off x="1018564" y="3644034"/>
            <a:ext cx="2926629" cy="2189076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25"/>
          <p:cNvSpPr>
            <a:spLocks noGrp="1"/>
          </p:cNvSpPr>
          <p:nvPr>
            <p:ph type="title"/>
          </p:nvPr>
        </p:nvSpPr>
        <p:spPr>
          <a:xfrm>
            <a:off x="383181" y="617118"/>
            <a:ext cx="8220075" cy="994306"/>
          </a:xfrm>
          <a:prstGeom prst="roundRect">
            <a:avLst>
              <a:gd name="adj" fmla="val 9641"/>
            </a:avLst>
          </a:prstGeom>
          <a:noFill/>
          <a:ln>
            <a:noFill/>
          </a:ln>
        </p:spPr>
        <p:txBody>
          <a:bodyPr spcFirstLastPara="1" wrap="square" lIns="252000" tIns="252000" rIns="252000" bIns="252000" anchor="ctr" anchorCtr="1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</a:pPr>
            <a:r>
              <a:rPr lang="en-GB" dirty="0">
                <a:solidFill>
                  <a:schemeClr val="accent2"/>
                </a:solidFill>
              </a:rPr>
              <a:t>Can you guess what Jessica is reading?</a:t>
            </a:r>
            <a:endParaRPr sz="3600" dirty="0">
              <a:solidFill>
                <a:schemeClr val="accent2"/>
              </a:solidFill>
              <a:ea typeface="Arial"/>
              <a:sym typeface="Arial"/>
            </a:endParaRPr>
          </a:p>
        </p:txBody>
      </p:sp>
      <p:grpSp>
        <p:nvGrpSpPr>
          <p:cNvPr id="361" name="Google Shape;361;p25"/>
          <p:cNvGrpSpPr/>
          <p:nvPr/>
        </p:nvGrpSpPr>
        <p:grpSpPr>
          <a:xfrm>
            <a:off x="3965943" y="2133609"/>
            <a:ext cx="4558472" cy="565334"/>
            <a:chOff x="459308" y="2430440"/>
            <a:chExt cx="5395209" cy="565334"/>
          </a:xfrm>
        </p:grpSpPr>
        <p:sp>
          <p:nvSpPr>
            <p:cNvPr id="362" name="Google Shape;362;p25"/>
            <p:cNvSpPr/>
            <p:nvPr/>
          </p:nvSpPr>
          <p:spPr>
            <a:xfrm>
              <a:off x="459308" y="2430440"/>
              <a:ext cx="5395209" cy="565334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363" name="Google Shape;363;p25"/>
            <p:cNvSpPr/>
            <p:nvPr/>
          </p:nvSpPr>
          <p:spPr>
            <a:xfrm>
              <a:off x="750883" y="2579332"/>
              <a:ext cx="483332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1: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The book is set on a farm.</a:t>
              </a:r>
              <a:endParaRPr dirty="0">
                <a:latin typeface="Twinkl" pitchFamily="2" charset="0"/>
              </a:endParaRPr>
            </a:p>
          </p:txBody>
        </p:sp>
      </p:grpSp>
      <p:grpSp>
        <p:nvGrpSpPr>
          <p:cNvPr id="364" name="Google Shape;364;p25"/>
          <p:cNvGrpSpPr/>
          <p:nvPr/>
        </p:nvGrpSpPr>
        <p:grpSpPr>
          <a:xfrm>
            <a:off x="3965943" y="2949610"/>
            <a:ext cx="4558471" cy="1279849"/>
            <a:chOff x="459308" y="2430440"/>
            <a:chExt cx="5395209" cy="1108852"/>
          </a:xfrm>
        </p:grpSpPr>
        <p:sp>
          <p:nvSpPr>
            <p:cNvPr id="365" name="Google Shape;365;p25"/>
            <p:cNvSpPr/>
            <p:nvPr/>
          </p:nvSpPr>
          <p:spPr>
            <a:xfrm>
              <a:off x="459308" y="2430440"/>
              <a:ext cx="5395209" cy="765139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366" name="Google Shape;366;p25"/>
            <p:cNvSpPr/>
            <p:nvPr/>
          </p:nvSpPr>
          <p:spPr>
            <a:xfrm>
              <a:off x="750883" y="2579332"/>
              <a:ext cx="4833321" cy="9599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2: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It features a feathered creature who lays eggs.</a:t>
              </a:r>
              <a:endParaRPr dirty="0">
                <a:latin typeface="Twinkl" pitchFamily="2" charset="0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br>
                <a:rPr lang="en-GB" sz="1800" dirty="0">
                  <a:solidFill>
                    <a:schemeClr val="dk1"/>
                  </a:solidFill>
                  <a:latin typeface="Twinkl" pitchFamily="2" charset="0"/>
                  <a:sym typeface="Arial"/>
                </a:rPr>
              </a:b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</p:grpSp>
      <p:grpSp>
        <p:nvGrpSpPr>
          <p:cNvPr id="367" name="Google Shape;367;p25"/>
          <p:cNvGrpSpPr/>
          <p:nvPr/>
        </p:nvGrpSpPr>
        <p:grpSpPr>
          <a:xfrm>
            <a:off x="4172424" y="4038713"/>
            <a:ext cx="4345813" cy="830856"/>
            <a:chOff x="459308" y="2430440"/>
            <a:chExt cx="5563376" cy="565334"/>
          </a:xfrm>
        </p:grpSpPr>
        <p:sp>
          <p:nvSpPr>
            <p:cNvPr id="368" name="Google Shape;368;p25"/>
            <p:cNvSpPr/>
            <p:nvPr/>
          </p:nvSpPr>
          <p:spPr>
            <a:xfrm>
              <a:off x="459308" y="2430440"/>
              <a:ext cx="5563376" cy="565334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369" name="Google Shape;369;p25"/>
            <p:cNvSpPr/>
            <p:nvPr/>
          </p:nvSpPr>
          <p:spPr>
            <a:xfrm>
              <a:off x="750883" y="2550392"/>
              <a:ext cx="5158764" cy="3769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3: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The main character goes for a walk around the farm.  </a:t>
              </a:r>
              <a:endParaRPr dirty="0">
                <a:latin typeface="Twinkl" pitchFamily="2" charset="0"/>
              </a:endParaRPr>
            </a:p>
          </p:txBody>
        </p:sp>
      </p:grpSp>
      <p:sp>
        <p:nvSpPr>
          <p:cNvPr id="370" name="Google Shape;370;p25"/>
          <p:cNvSpPr/>
          <p:nvPr/>
        </p:nvSpPr>
        <p:spPr>
          <a:xfrm>
            <a:off x="1680234" y="4413345"/>
            <a:ext cx="1439422" cy="830997"/>
          </a:xfrm>
          <a:prstGeom prst="rect">
            <a:avLst/>
          </a:prstGeom>
          <a:solidFill>
            <a:srgbClr val="DC225B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lt1"/>
                </a:solidFill>
                <a:latin typeface="Twinkl" pitchFamily="2" charset="0"/>
                <a:sym typeface="Arial"/>
              </a:rPr>
              <a:t>Click to find out what the book is.</a:t>
            </a:r>
            <a:endParaRPr sz="1800" dirty="0">
              <a:solidFill>
                <a:schemeClr val="dk1"/>
              </a:solidFill>
              <a:latin typeface="Twinkl" pitchFamily="2" charset="0"/>
              <a:sym typeface="Arial"/>
            </a:endParaRPr>
          </a:p>
        </p:txBody>
      </p:sp>
      <p:pic>
        <p:nvPicPr>
          <p:cNvPr id="371" name="Google Shape;371;p2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493218" y="4765590"/>
            <a:ext cx="1673146" cy="1613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2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404796" y="4686949"/>
            <a:ext cx="2297438" cy="20924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" name="Google Shape;377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82580" y="-1186980"/>
            <a:ext cx="10678363" cy="8044980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26"/>
          <p:cNvSpPr>
            <a:spLocks noGrp="1"/>
          </p:cNvSpPr>
          <p:nvPr>
            <p:ph type="title"/>
          </p:nvPr>
        </p:nvSpPr>
        <p:spPr>
          <a:xfrm>
            <a:off x="1244007" y="911185"/>
            <a:ext cx="6889900" cy="1424763"/>
          </a:xfrm>
          <a:prstGeom prst="roundRect">
            <a:avLst>
              <a:gd name="adj" fmla="val 9641"/>
            </a:avLst>
          </a:prstGeom>
          <a:solidFill>
            <a:schemeClr val="lt1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2000" tIns="252000" rIns="252000" bIns="252000" anchor="ctr" anchorCtr="1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</a:pPr>
            <a:r>
              <a:rPr lang="en-GB" sz="2800" b="0" dirty="0">
                <a:solidFill>
                  <a:schemeClr val="accent2"/>
                </a:solidFill>
              </a:rPr>
              <a:t>Jessica is reading </a:t>
            </a:r>
            <a:r>
              <a:rPr lang="en-GB" sz="2800" dirty="0">
                <a:solidFill>
                  <a:schemeClr val="accent2"/>
                </a:solidFill>
              </a:rPr>
              <a:t>‘Rosie’s Walk’ </a:t>
            </a:r>
            <a:r>
              <a:rPr lang="en-GB" sz="2800" b="0" dirty="0">
                <a:solidFill>
                  <a:schemeClr val="accent2"/>
                </a:solidFill>
              </a:rPr>
              <a:t>by Pat Hutchins.</a:t>
            </a:r>
            <a:br>
              <a:rPr lang="en-GB" sz="2800" b="0" dirty="0"/>
            </a:br>
            <a:endParaRPr sz="900" dirty="0">
              <a:solidFill>
                <a:schemeClr val="accent2"/>
              </a:solidFill>
              <a:ea typeface="Arial"/>
              <a:sym typeface="Arial"/>
            </a:endParaRPr>
          </a:p>
        </p:txBody>
      </p:sp>
      <p:pic>
        <p:nvPicPr>
          <p:cNvPr id="379" name="Google Shape;379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06781" y="2073349"/>
            <a:ext cx="5509087" cy="4784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02488" y="1793687"/>
            <a:ext cx="3808585" cy="45220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385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91387" y="-293179"/>
            <a:ext cx="10219255" cy="2287375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27"/>
          <p:cNvSpPr>
            <a:spLocks noGrp="1"/>
          </p:cNvSpPr>
          <p:nvPr>
            <p:ph type="title"/>
          </p:nvPr>
        </p:nvSpPr>
        <p:spPr>
          <a:xfrm>
            <a:off x="457197" y="712811"/>
            <a:ext cx="8220075" cy="994306"/>
          </a:xfrm>
          <a:prstGeom prst="roundRect">
            <a:avLst>
              <a:gd name="adj" fmla="val 9641"/>
            </a:avLst>
          </a:prstGeom>
          <a:noFill/>
          <a:ln>
            <a:noFill/>
          </a:ln>
        </p:spPr>
        <p:txBody>
          <a:bodyPr spcFirstLastPara="1" wrap="square" lIns="252000" tIns="252000" rIns="252000" bIns="252000" anchor="ctr" anchorCtr="1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</a:pPr>
            <a:r>
              <a:rPr lang="en-GB" dirty="0">
                <a:solidFill>
                  <a:schemeClr val="accent2"/>
                </a:solidFill>
              </a:rPr>
              <a:t>Now It’s Your Turn!</a:t>
            </a:r>
            <a:endParaRPr sz="3600" dirty="0">
              <a:solidFill>
                <a:schemeClr val="accent2"/>
              </a:solidFill>
              <a:ea typeface="Arial"/>
              <a:sym typeface="Arial"/>
            </a:endParaRPr>
          </a:p>
        </p:txBody>
      </p:sp>
      <p:sp>
        <p:nvSpPr>
          <p:cNvPr id="387" name="Google Shape;387;p27"/>
          <p:cNvSpPr/>
          <p:nvPr/>
        </p:nvSpPr>
        <p:spPr>
          <a:xfrm>
            <a:off x="872420" y="2276067"/>
            <a:ext cx="5133063" cy="3939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dk1"/>
                </a:solidFill>
                <a:latin typeface="Twinkl" pitchFamily="2" charset="0"/>
                <a:sym typeface="Arial"/>
              </a:rPr>
              <a:t>Think of your own masked reader (this could be a celebrity, or someone in your school). </a:t>
            </a:r>
            <a:endParaRPr dirty="0">
              <a:latin typeface="Twinkl" pitchFamily="2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2000" dirty="0">
                <a:solidFill>
                  <a:schemeClr val="dk1"/>
                </a:solidFill>
                <a:latin typeface="Twinkl" pitchFamily="2" charset="0"/>
                <a:sym typeface="Arial"/>
              </a:rPr>
            </a:br>
            <a:r>
              <a:rPr lang="en-GB" sz="2000" dirty="0">
                <a:solidFill>
                  <a:schemeClr val="dk1"/>
                </a:solidFill>
                <a:latin typeface="Twinkl" pitchFamily="2" charset="0"/>
                <a:sym typeface="Arial"/>
              </a:rPr>
              <a:t>Think of the book the masked reader is reading.</a:t>
            </a:r>
            <a:endParaRPr dirty="0">
              <a:latin typeface="Twinkl" pitchFamily="2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2000" dirty="0">
                <a:solidFill>
                  <a:schemeClr val="dk1"/>
                </a:solidFill>
                <a:latin typeface="Twinkl" pitchFamily="2" charset="0"/>
                <a:sym typeface="Arial"/>
              </a:rPr>
            </a:br>
            <a:r>
              <a:rPr lang="en-GB" sz="2000" dirty="0">
                <a:solidFill>
                  <a:schemeClr val="dk1"/>
                </a:solidFill>
                <a:latin typeface="Twinkl" pitchFamily="2" charset="0"/>
                <a:sym typeface="Arial"/>
              </a:rPr>
              <a:t>Think of three clues about the reader and three about the book.  </a:t>
            </a:r>
            <a:endParaRPr dirty="0">
              <a:latin typeface="Twinkl" pitchFamily="2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2000" dirty="0">
                <a:solidFill>
                  <a:schemeClr val="dk1"/>
                </a:solidFill>
                <a:latin typeface="Twinkl" pitchFamily="2" charset="0"/>
                <a:sym typeface="Arial"/>
              </a:rPr>
            </a:br>
            <a:r>
              <a:rPr lang="en-GB" sz="2000" dirty="0">
                <a:solidFill>
                  <a:schemeClr val="dk1"/>
                </a:solidFill>
                <a:latin typeface="Twinkl" pitchFamily="2" charset="0"/>
                <a:sym typeface="Arial"/>
              </a:rPr>
              <a:t>Let your classmates try to guess who your masked reader is and what they are reading. </a:t>
            </a:r>
            <a:endParaRPr dirty="0">
              <a:latin typeface="Twinkl" pitchFamily="2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800" dirty="0">
                <a:solidFill>
                  <a:schemeClr val="dk1"/>
                </a:solidFill>
                <a:latin typeface="Twinkl" pitchFamily="2" charset="0"/>
                <a:sym typeface="Arial"/>
              </a:rPr>
            </a:br>
            <a:endParaRPr sz="1800" dirty="0">
              <a:solidFill>
                <a:schemeClr val="dk1"/>
              </a:solidFill>
              <a:latin typeface="Twinkl" pitchFamily="2" charset="0"/>
              <a:sym typeface="Arial"/>
            </a:endParaRPr>
          </a:p>
        </p:txBody>
      </p:sp>
      <p:pic>
        <p:nvPicPr>
          <p:cNvPr id="388" name="Google Shape;388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99156" y="2276067"/>
            <a:ext cx="3138517" cy="78353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91387" y="-293179"/>
            <a:ext cx="10219255" cy="22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771948" y="-1186980"/>
            <a:ext cx="10678363" cy="80449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" name="Google Shape;39;p3"/>
          <p:cNvGrpSpPr/>
          <p:nvPr/>
        </p:nvGrpSpPr>
        <p:grpSpPr>
          <a:xfrm>
            <a:off x="457197" y="3644992"/>
            <a:ext cx="7924275" cy="565334"/>
            <a:chOff x="459308" y="2430440"/>
            <a:chExt cx="7924275" cy="565334"/>
          </a:xfrm>
        </p:grpSpPr>
        <p:sp>
          <p:nvSpPr>
            <p:cNvPr id="40" name="Google Shape;40;p3"/>
            <p:cNvSpPr/>
            <p:nvPr/>
          </p:nvSpPr>
          <p:spPr>
            <a:xfrm>
              <a:off x="459308" y="2430440"/>
              <a:ext cx="5395209" cy="565334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50883" y="2579332"/>
              <a:ext cx="76327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i="0" u="none" strike="noStrike" cap="none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3: </a:t>
              </a:r>
              <a:r>
                <a:rPr lang="en-GB" sz="1800" b="0" i="0" u="none" strike="noStrike" cap="none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He is a campaigner for free school meals.</a:t>
              </a:r>
              <a:endParaRPr dirty="0">
                <a:latin typeface="Twinkl" pitchFamily="2" charset="0"/>
              </a:endParaRPr>
            </a:p>
          </p:txBody>
        </p:sp>
      </p:grpSp>
      <p:sp>
        <p:nvSpPr>
          <p:cNvPr id="43" name="Google Shape;43;p3"/>
          <p:cNvSpPr>
            <a:spLocks noGrp="1"/>
          </p:cNvSpPr>
          <p:nvPr>
            <p:ph type="title"/>
          </p:nvPr>
        </p:nvSpPr>
        <p:spPr>
          <a:xfrm>
            <a:off x="457197" y="712811"/>
            <a:ext cx="8220075" cy="994306"/>
          </a:xfrm>
          <a:prstGeom prst="roundRect">
            <a:avLst>
              <a:gd name="adj" fmla="val 9641"/>
            </a:avLst>
          </a:prstGeom>
          <a:noFill/>
          <a:ln>
            <a:noFill/>
          </a:ln>
        </p:spPr>
        <p:txBody>
          <a:bodyPr spcFirstLastPara="1" wrap="square" lIns="252000" tIns="252000" rIns="252000" bIns="252000" anchor="ctr" anchorCtr="1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</a:pPr>
            <a:r>
              <a:rPr lang="en-GB" dirty="0">
                <a:solidFill>
                  <a:schemeClr val="accent2"/>
                </a:solidFill>
              </a:rPr>
              <a:t>Masked Reader 1</a:t>
            </a:r>
            <a:endParaRPr sz="3600" dirty="0">
              <a:solidFill>
                <a:schemeClr val="accent2"/>
              </a:solidFill>
              <a:ea typeface="Arial"/>
              <a:sym typeface="Arial"/>
            </a:endParaRPr>
          </a:p>
        </p:txBody>
      </p:sp>
      <p:pic>
        <p:nvPicPr>
          <p:cNvPr id="44" name="Google Shape;44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34060" y="2430150"/>
            <a:ext cx="3382909" cy="4497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06957" y="4335003"/>
            <a:ext cx="1759317" cy="2488019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3"/>
          <p:cNvSpPr/>
          <p:nvPr/>
        </p:nvSpPr>
        <p:spPr>
          <a:xfrm>
            <a:off x="6666904" y="5579012"/>
            <a:ext cx="1439422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lt1"/>
                </a:solidFill>
                <a:latin typeface="Twinkl" pitchFamily="2" charset="0"/>
                <a:sym typeface="Arial"/>
              </a:rPr>
              <a:t>Click to find out who it is.</a:t>
            </a:r>
            <a:r>
              <a:rPr lang="en-GB" sz="1800" dirty="0">
                <a:solidFill>
                  <a:schemeClr val="dk1"/>
                </a:solidFill>
                <a:latin typeface="Twinkl" pitchFamily="2" charset="0"/>
                <a:sym typeface="Arial"/>
              </a:rPr>
              <a:t>.</a:t>
            </a:r>
            <a:endParaRPr dirty="0">
              <a:latin typeface="Twinkl" pitchFamily="2" charset="0"/>
            </a:endParaRPr>
          </a:p>
        </p:txBody>
      </p:sp>
      <p:grpSp>
        <p:nvGrpSpPr>
          <p:cNvPr id="47" name="Google Shape;47;p3"/>
          <p:cNvGrpSpPr/>
          <p:nvPr/>
        </p:nvGrpSpPr>
        <p:grpSpPr>
          <a:xfrm>
            <a:off x="463807" y="2930766"/>
            <a:ext cx="7924275" cy="565334"/>
            <a:chOff x="459308" y="2430440"/>
            <a:chExt cx="7924275" cy="565334"/>
          </a:xfrm>
        </p:grpSpPr>
        <p:sp>
          <p:nvSpPr>
            <p:cNvPr id="48" name="Google Shape;48;p3"/>
            <p:cNvSpPr/>
            <p:nvPr/>
          </p:nvSpPr>
          <p:spPr>
            <a:xfrm>
              <a:off x="459308" y="2430440"/>
              <a:ext cx="5388599" cy="565334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750883" y="2579332"/>
              <a:ext cx="76327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2: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He plays football for Manchester United.</a:t>
              </a:r>
              <a:endParaRPr sz="1800" dirty="0">
                <a:solidFill>
                  <a:schemeClr val="dk1"/>
                </a:solidFill>
                <a:latin typeface="Twinkl" pitchFamily="2" charset="0"/>
                <a:sym typeface="Arial"/>
              </a:endParaRPr>
            </a:p>
          </p:txBody>
        </p:sp>
      </p:grpSp>
      <p:grpSp>
        <p:nvGrpSpPr>
          <p:cNvPr id="50" name="Google Shape;50;p3"/>
          <p:cNvGrpSpPr/>
          <p:nvPr/>
        </p:nvGrpSpPr>
        <p:grpSpPr>
          <a:xfrm>
            <a:off x="457197" y="2192945"/>
            <a:ext cx="7924275" cy="565334"/>
            <a:chOff x="459308" y="2430440"/>
            <a:chExt cx="7924275" cy="565334"/>
          </a:xfrm>
        </p:grpSpPr>
        <p:sp>
          <p:nvSpPr>
            <p:cNvPr id="51" name="Google Shape;51;p3"/>
            <p:cNvSpPr/>
            <p:nvPr/>
          </p:nvSpPr>
          <p:spPr>
            <a:xfrm>
              <a:off x="459308" y="2430440"/>
              <a:ext cx="5178059" cy="565334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750883" y="2579332"/>
              <a:ext cx="76327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1: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He's a professional football player.</a:t>
              </a:r>
              <a:endParaRPr dirty="0">
                <a:latin typeface="Twinkl" pitchFamily="2" charset="0"/>
              </a:endParaRPr>
            </a:p>
          </p:txBody>
        </p:sp>
      </p:grpSp>
      <p:pic>
        <p:nvPicPr>
          <p:cNvPr id="53" name="Google Shape;53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8772" y="4480007"/>
            <a:ext cx="1706341" cy="1701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615060" y="4479082"/>
            <a:ext cx="2481900" cy="16729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71948" y="-1186980"/>
            <a:ext cx="10678363" cy="8044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1093"/>
            <a:ext cx="9144000" cy="6815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4"/>
          <p:cNvPicPr preferRelativeResize="0"/>
          <p:nvPr/>
        </p:nvPicPr>
        <p:blipFill rotWithShape="1">
          <a:blip r:embed="rId5">
            <a:alphaModFix/>
          </a:blip>
          <a:srcRect b="8809"/>
          <a:stretch/>
        </p:blipFill>
        <p:spPr>
          <a:xfrm>
            <a:off x="2557131" y="797441"/>
            <a:ext cx="6156252" cy="5613992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4"/>
          <p:cNvSpPr>
            <a:spLocks noGrp="1"/>
          </p:cNvSpPr>
          <p:nvPr>
            <p:ph type="title"/>
          </p:nvPr>
        </p:nvSpPr>
        <p:spPr>
          <a:xfrm>
            <a:off x="1254640" y="1892595"/>
            <a:ext cx="3296096" cy="2062715"/>
          </a:xfrm>
          <a:prstGeom prst="roundRect">
            <a:avLst>
              <a:gd name="adj" fmla="val 9641"/>
            </a:avLst>
          </a:prstGeom>
          <a:solidFill>
            <a:schemeClr val="lt1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2000" tIns="252000" rIns="252000" bIns="252000" anchor="ctr" anchorCtr="1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</a:pPr>
            <a:r>
              <a:rPr lang="en-GB" dirty="0">
                <a:solidFill>
                  <a:schemeClr val="accent2"/>
                </a:solidFill>
              </a:rPr>
              <a:t>It’s </a:t>
            </a:r>
            <a:br>
              <a:rPr lang="en-GB" dirty="0">
                <a:solidFill>
                  <a:schemeClr val="accent2"/>
                </a:solidFill>
              </a:rPr>
            </a:br>
            <a:r>
              <a:rPr lang="en-GB" dirty="0">
                <a:solidFill>
                  <a:schemeClr val="accent2"/>
                </a:solidFill>
              </a:rPr>
              <a:t>Marcus </a:t>
            </a:r>
            <a:r>
              <a:rPr lang="en-GB" dirty="0" err="1">
                <a:solidFill>
                  <a:schemeClr val="accent2"/>
                </a:solidFill>
              </a:rPr>
              <a:t>Rashford</a:t>
            </a:r>
            <a:r>
              <a:rPr lang="en-GB" dirty="0">
                <a:solidFill>
                  <a:schemeClr val="accent2"/>
                </a:solidFill>
              </a:rPr>
              <a:t>!</a:t>
            </a:r>
            <a:endParaRPr sz="3600" dirty="0">
              <a:solidFill>
                <a:schemeClr val="accent2"/>
              </a:solidFill>
              <a:ea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71948" y="-1186980"/>
            <a:ext cx="10678363" cy="8044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868958">
            <a:off x="1018564" y="3644034"/>
            <a:ext cx="2926629" cy="2189076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5"/>
          <p:cNvSpPr>
            <a:spLocks noGrp="1"/>
          </p:cNvSpPr>
          <p:nvPr>
            <p:ph type="title"/>
          </p:nvPr>
        </p:nvSpPr>
        <p:spPr>
          <a:xfrm>
            <a:off x="383181" y="617118"/>
            <a:ext cx="8220075" cy="994306"/>
          </a:xfrm>
          <a:prstGeom prst="roundRect">
            <a:avLst>
              <a:gd name="adj" fmla="val 9641"/>
            </a:avLst>
          </a:prstGeom>
          <a:noFill/>
          <a:ln>
            <a:noFill/>
          </a:ln>
        </p:spPr>
        <p:txBody>
          <a:bodyPr spcFirstLastPara="1" wrap="square" lIns="252000" tIns="252000" rIns="252000" bIns="252000" anchor="ctr" anchorCtr="1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</a:pPr>
            <a:r>
              <a:rPr lang="en-GB" dirty="0">
                <a:solidFill>
                  <a:schemeClr val="accent2"/>
                </a:solidFill>
              </a:rPr>
              <a:t>Can you guess what Marcus is reading?</a:t>
            </a:r>
            <a:endParaRPr sz="3600" dirty="0">
              <a:solidFill>
                <a:schemeClr val="accent2"/>
              </a:solidFill>
              <a:ea typeface="Arial"/>
              <a:sym typeface="Arial"/>
            </a:endParaRPr>
          </a:p>
        </p:txBody>
      </p:sp>
      <p:grpSp>
        <p:nvGrpSpPr>
          <p:cNvPr id="70" name="Google Shape;70;p5"/>
          <p:cNvGrpSpPr/>
          <p:nvPr/>
        </p:nvGrpSpPr>
        <p:grpSpPr>
          <a:xfrm>
            <a:off x="3030276" y="2104921"/>
            <a:ext cx="5395209" cy="565334"/>
            <a:chOff x="459308" y="2430440"/>
            <a:chExt cx="5395209" cy="565334"/>
          </a:xfrm>
        </p:grpSpPr>
        <p:sp>
          <p:nvSpPr>
            <p:cNvPr id="71" name="Google Shape;71;p5"/>
            <p:cNvSpPr/>
            <p:nvPr/>
          </p:nvSpPr>
          <p:spPr>
            <a:xfrm>
              <a:off x="459308" y="2430440"/>
              <a:ext cx="5395209" cy="565334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72" name="Google Shape;72;p5"/>
            <p:cNvSpPr/>
            <p:nvPr/>
          </p:nvSpPr>
          <p:spPr>
            <a:xfrm>
              <a:off x="750883" y="2579332"/>
              <a:ext cx="483332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1: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The story features lots of vegetables.</a:t>
              </a:r>
              <a:endParaRPr dirty="0">
                <a:latin typeface="Twinkl" pitchFamily="2" charset="0"/>
              </a:endParaRPr>
            </a:p>
          </p:txBody>
        </p:sp>
      </p:grpSp>
      <p:grpSp>
        <p:nvGrpSpPr>
          <p:cNvPr id="73" name="Google Shape;73;p5"/>
          <p:cNvGrpSpPr/>
          <p:nvPr/>
        </p:nvGrpSpPr>
        <p:grpSpPr>
          <a:xfrm>
            <a:off x="3356026" y="3024567"/>
            <a:ext cx="5069459" cy="568941"/>
            <a:chOff x="459308" y="2430440"/>
            <a:chExt cx="5395209" cy="565334"/>
          </a:xfrm>
        </p:grpSpPr>
        <p:sp>
          <p:nvSpPr>
            <p:cNvPr id="74" name="Google Shape;74;p5"/>
            <p:cNvSpPr/>
            <p:nvPr/>
          </p:nvSpPr>
          <p:spPr>
            <a:xfrm>
              <a:off x="459308" y="2430440"/>
              <a:ext cx="5395209" cy="565334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75" name="Google Shape;75;p5"/>
            <p:cNvSpPr/>
            <p:nvPr/>
          </p:nvSpPr>
          <p:spPr>
            <a:xfrm>
              <a:off x="750883" y="2579332"/>
              <a:ext cx="4833321" cy="2752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2: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One green vegetable is very evil.</a:t>
              </a:r>
              <a:endParaRPr dirty="0">
                <a:latin typeface="Twinkl" pitchFamily="2" charset="0"/>
              </a:endParaRPr>
            </a:p>
          </p:txBody>
        </p:sp>
      </p:grpSp>
      <p:grpSp>
        <p:nvGrpSpPr>
          <p:cNvPr id="76" name="Google Shape;76;p5"/>
          <p:cNvGrpSpPr/>
          <p:nvPr/>
        </p:nvGrpSpPr>
        <p:grpSpPr>
          <a:xfrm>
            <a:off x="4662396" y="3911638"/>
            <a:ext cx="3763089" cy="1003413"/>
            <a:chOff x="459308" y="2430440"/>
            <a:chExt cx="5395209" cy="565334"/>
          </a:xfrm>
        </p:grpSpPr>
        <p:sp>
          <p:nvSpPr>
            <p:cNvPr id="77" name="Google Shape;77;p5"/>
            <p:cNvSpPr/>
            <p:nvPr/>
          </p:nvSpPr>
          <p:spPr>
            <a:xfrm>
              <a:off x="459308" y="2430440"/>
              <a:ext cx="5395209" cy="565334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78" name="Google Shape;78;p5"/>
            <p:cNvSpPr/>
            <p:nvPr/>
          </p:nvSpPr>
          <p:spPr>
            <a:xfrm>
              <a:off x="750883" y="2579332"/>
              <a:ext cx="4833321" cy="3121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3: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The story takes place in a supermarket.</a:t>
              </a:r>
              <a:endParaRPr dirty="0">
                <a:latin typeface="Twinkl" pitchFamily="2" charset="0"/>
              </a:endParaRPr>
            </a:p>
          </p:txBody>
        </p:sp>
      </p:grpSp>
      <p:sp>
        <p:nvSpPr>
          <p:cNvPr id="79" name="Google Shape;79;p5"/>
          <p:cNvSpPr/>
          <p:nvPr/>
        </p:nvSpPr>
        <p:spPr>
          <a:xfrm>
            <a:off x="1680234" y="4413345"/>
            <a:ext cx="1439422" cy="830997"/>
          </a:xfrm>
          <a:prstGeom prst="rect">
            <a:avLst/>
          </a:prstGeom>
          <a:solidFill>
            <a:srgbClr val="DC225B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lt1"/>
                </a:solidFill>
                <a:latin typeface="Twinkl" pitchFamily="2" charset="0"/>
                <a:sym typeface="Arial"/>
              </a:rPr>
              <a:t>Click to find out what the book is.</a:t>
            </a:r>
            <a:endParaRPr sz="1800" dirty="0">
              <a:solidFill>
                <a:schemeClr val="dk1"/>
              </a:solidFill>
              <a:latin typeface="Twinkl" pitchFamily="2" charset="0"/>
              <a:sym typeface="Arial"/>
            </a:endParaRPr>
          </a:p>
        </p:txBody>
      </p:sp>
      <p:pic>
        <p:nvPicPr>
          <p:cNvPr id="80" name="Google Shape;80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40739" y="1371937"/>
            <a:ext cx="1857729" cy="1871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20735" y="4535547"/>
            <a:ext cx="2004750" cy="1417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71948" y="-1186980"/>
            <a:ext cx="10678363" cy="8044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6"/>
          <p:cNvPicPr preferRelativeResize="0"/>
          <p:nvPr/>
        </p:nvPicPr>
        <p:blipFill rotWithShape="1">
          <a:blip r:embed="rId4">
            <a:alphaModFix/>
          </a:blip>
          <a:srcRect b="8809"/>
          <a:stretch/>
        </p:blipFill>
        <p:spPr>
          <a:xfrm>
            <a:off x="4125433" y="2227603"/>
            <a:ext cx="4587950" cy="418383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6"/>
          <p:cNvSpPr>
            <a:spLocks noGrp="1"/>
          </p:cNvSpPr>
          <p:nvPr>
            <p:ph type="title"/>
          </p:nvPr>
        </p:nvSpPr>
        <p:spPr>
          <a:xfrm>
            <a:off x="1244007" y="911185"/>
            <a:ext cx="6889900" cy="1424763"/>
          </a:xfrm>
          <a:prstGeom prst="roundRect">
            <a:avLst>
              <a:gd name="adj" fmla="val 9641"/>
            </a:avLst>
          </a:prstGeom>
          <a:solidFill>
            <a:schemeClr val="lt1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2000" tIns="252000" rIns="252000" bIns="252000" anchor="ctr" anchorCtr="1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</a:pPr>
            <a:r>
              <a:rPr lang="en-GB" sz="2800" b="0" dirty="0">
                <a:solidFill>
                  <a:schemeClr val="accent2"/>
                </a:solidFill>
              </a:rPr>
              <a:t>Marcus is reading </a:t>
            </a:r>
            <a:r>
              <a:rPr lang="en-GB" sz="2800" dirty="0">
                <a:solidFill>
                  <a:schemeClr val="accent2"/>
                </a:solidFill>
              </a:rPr>
              <a:t>‘</a:t>
            </a:r>
            <a:r>
              <a:rPr lang="en-GB" sz="2800" dirty="0" err="1">
                <a:solidFill>
                  <a:schemeClr val="accent2"/>
                </a:solidFill>
              </a:rPr>
              <a:t>Supertato</a:t>
            </a:r>
            <a:r>
              <a:rPr lang="en-GB" sz="2800" dirty="0">
                <a:solidFill>
                  <a:schemeClr val="accent2"/>
                </a:solidFill>
              </a:rPr>
              <a:t>’ </a:t>
            </a:r>
            <a:r>
              <a:rPr lang="en-GB" sz="2800" b="0" dirty="0">
                <a:solidFill>
                  <a:schemeClr val="accent2"/>
                </a:solidFill>
              </a:rPr>
              <a:t>by Sue Hendra and Paul Linnet.</a:t>
            </a:r>
            <a:endParaRPr sz="2400" dirty="0">
              <a:solidFill>
                <a:schemeClr val="accent2"/>
              </a:solidFill>
              <a:ea typeface="Arial"/>
              <a:sym typeface="Arial"/>
            </a:endParaRPr>
          </a:p>
        </p:txBody>
      </p:sp>
      <p:pic>
        <p:nvPicPr>
          <p:cNvPr id="89" name="Google Shape;89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5670" y="2562783"/>
            <a:ext cx="4433461" cy="3742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91387" y="-293179"/>
            <a:ext cx="10219255" cy="22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771948" y="-1186980"/>
            <a:ext cx="10678363" cy="8044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84106" y="4515891"/>
            <a:ext cx="1668268" cy="166538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4" name="Google Shape;154;p11"/>
          <p:cNvGrpSpPr/>
          <p:nvPr/>
        </p:nvGrpSpPr>
        <p:grpSpPr>
          <a:xfrm>
            <a:off x="463808" y="3692781"/>
            <a:ext cx="6203096" cy="565334"/>
            <a:chOff x="459308" y="2430440"/>
            <a:chExt cx="5716089" cy="565334"/>
          </a:xfrm>
        </p:grpSpPr>
        <p:sp>
          <p:nvSpPr>
            <p:cNvPr id="155" name="Google Shape;155;p11"/>
            <p:cNvSpPr/>
            <p:nvPr/>
          </p:nvSpPr>
          <p:spPr>
            <a:xfrm>
              <a:off x="459308" y="2430440"/>
              <a:ext cx="5716089" cy="565334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156" name="Google Shape;156;p11"/>
            <p:cNvSpPr/>
            <p:nvPr/>
          </p:nvSpPr>
          <p:spPr>
            <a:xfrm>
              <a:off x="750883" y="2579332"/>
              <a:ext cx="511379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3: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One of her albums is called ‘Yours Truly’.</a:t>
              </a:r>
              <a:endParaRPr dirty="0">
                <a:latin typeface="Twinkl" pitchFamily="2" charset="0"/>
              </a:endParaRPr>
            </a:p>
          </p:txBody>
        </p:sp>
      </p:grpSp>
      <p:sp>
        <p:nvSpPr>
          <p:cNvPr id="158" name="Google Shape;158;p11"/>
          <p:cNvSpPr>
            <a:spLocks noGrp="1"/>
          </p:cNvSpPr>
          <p:nvPr>
            <p:ph type="title"/>
          </p:nvPr>
        </p:nvSpPr>
        <p:spPr>
          <a:xfrm>
            <a:off x="457197" y="712811"/>
            <a:ext cx="8220075" cy="994306"/>
          </a:xfrm>
          <a:prstGeom prst="roundRect">
            <a:avLst>
              <a:gd name="adj" fmla="val 9641"/>
            </a:avLst>
          </a:prstGeom>
          <a:noFill/>
          <a:ln>
            <a:noFill/>
          </a:ln>
        </p:spPr>
        <p:txBody>
          <a:bodyPr spcFirstLastPara="1" wrap="square" lIns="252000" tIns="252000" rIns="252000" bIns="252000" anchor="ctr" anchorCtr="1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</a:pPr>
            <a:r>
              <a:rPr lang="en-GB" dirty="0">
                <a:solidFill>
                  <a:schemeClr val="accent2"/>
                </a:solidFill>
              </a:rPr>
              <a:t>Masked Reader 2</a:t>
            </a:r>
            <a:endParaRPr sz="3600" dirty="0">
              <a:solidFill>
                <a:schemeClr val="accent2"/>
              </a:solidFill>
              <a:ea typeface="Arial"/>
              <a:sym typeface="Arial"/>
            </a:endParaRPr>
          </a:p>
        </p:txBody>
      </p:sp>
      <p:pic>
        <p:nvPicPr>
          <p:cNvPr id="159" name="Google Shape;159;p11"/>
          <p:cNvPicPr preferRelativeResize="0"/>
          <p:nvPr/>
        </p:nvPicPr>
        <p:blipFill rotWithShape="1">
          <a:blip r:embed="rId6">
            <a:alphaModFix/>
          </a:blip>
          <a:srcRect b="55497"/>
          <a:stretch/>
        </p:blipFill>
        <p:spPr>
          <a:xfrm>
            <a:off x="5771179" y="2430150"/>
            <a:ext cx="2767472" cy="442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06957" y="4335003"/>
            <a:ext cx="1759317" cy="2488019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1"/>
          <p:cNvSpPr/>
          <p:nvPr/>
        </p:nvSpPr>
        <p:spPr>
          <a:xfrm>
            <a:off x="6666904" y="5579012"/>
            <a:ext cx="1439422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lt1"/>
                </a:solidFill>
                <a:latin typeface="Twinkl" pitchFamily="2" charset="0"/>
                <a:sym typeface="Arial"/>
              </a:rPr>
              <a:t>Click to find out who it is.</a:t>
            </a:r>
            <a:r>
              <a:rPr lang="en-GB" sz="1800" dirty="0">
                <a:solidFill>
                  <a:schemeClr val="dk1"/>
                </a:solidFill>
                <a:latin typeface="Twinkl" pitchFamily="2" charset="0"/>
                <a:sym typeface="Arial"/>
              </a:rPr>
              <a:t>.</a:t>
            </a:r>
            <a:endParaRPr dirty="0">
              <a:latin typeface="Twinkl" pitchFamily="2" charset="0"/>
            </a:endParaRPr>
          </a:p>
        </p:txBody>
      </p:sp>
      <p:grpSp>
        <p:nvGrpSpPr>
          <p:cNvPr id="162" name="Google Shape;162;p11"/>
          <p:cNvGrpSpPr/>
          <p:nvPr/>
        </p:nvGrpSpPr>
        <p:grpSpPr>
          <a:xfrm>
            <a:off x="463807" y="2930766"/>
            <a:ext cx="5880549" cy="572752"/>
            <a:chOff x="459308" y="2430440"/>
            <a:chExt cx="5388599" cy="375115"/>
          </a:xfrm>
        </p:grpSpPr>
        <p:sp>
          <p:nvSpPr>
            <p:cNvPr id="163" name="Google Shape;163;p11"/>
            <p:cNvSpPr/>
            <p:nvPr/>
          </p:nvSpPr>
          <p:spPr>
            <a:xfrm>
              <a:off x="459308" y="2430440"/>
              <a:ext cx="5388599" cy="375115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164" name="Google Shape;164;p11"/>
            <p:cNvSpPr/>
            <p:nvPr/>
          </p:nvSpPr>
          <p:spPr>
            <a:xfrm>
              <a:off x="750883" y="2545154"/>
              <a:ext cx="4657225" cy="1814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2: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She loves dogs and has nine as pets!</a:t>
              </a:r>
              <a:endParaRPr dirty="0">
                <a:latin typeface="Twinkl" pitchFamily="2" charset="0"/>
              </a:endParaRPr>
            </a:p>
          </p:txBody>
        </p:sp>
      </p:grpSp>
      <p:grpSp>
        <p:nvGrpSpPr>
          <p:cNvPr id="165" name="Google Shape;165;p11"/>
          <p:cNvGrpSpPr/>
          <p:nvPr/>
        </p:nvGrpSpPr>
        <p:grpSpPr>
          <a:xfrm>
            <a:off x="457197" y="2192945"/>
            <a:ext cx="7924275" cy="565334"/>
            <a:chOff x="459308" y="2430440"/>
            <a:chExt cx="7924275" cy="565334"/>
          </a:xfrm>
        </p:grpSpPr>
        <p:sp>
          <p:nvSpPr>
            <p:cNvPr id="166" name="Google Shape;166;p11"/>
            <p:cNvSpPr/>
            <p:nvPr/>
          </p:nvSpPr>
          <p:spPr>
            <a:xfrm>
              <a:off x="459308" y="2430440"/>
              <a:ext cx="5650092" cy="565334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167" name="Google Shape;167;p11"/>
            <p:cNvSpPr/>
            <p:nvPr/>
          </p:nvSpPr>
          <p:spPr>
            <a:xfrm>
              <a:off x="750883" y="2579332"/>
              <a:ext cx="76327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1: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She’s an American singer and actress.</a:t>
              </a:r>
              <a:endParaRPr dirty="0">
                <a:latin typeface="Twinkl" pitchFamily="2" charset="0"/>
              </a:endParaRPr>
            </a:p>
          </p:txBody>
        </p:sp>
      </p:grpSp>
      <p:pic>
        <p:nvPicPr>
          <p:cNvPr id="168" name="Google Shape;168;p1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621998">
            <a:off x="731894" y="4613417"/>
            <a:ext cx="2025655" cy="1315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965835" y="4317420"/>
            <a:ext cx="2437580" cy="19255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1093"/>
            <a:ext cx="9144000" cy="6815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771948" y="-1186980"/>
            <a:ext cx="10678363" cy="804498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12"/>
          <p:cNvSpPr>
            <a:spLocks noGrp="1"/>
          </p:cNvSpPr>
          <p:nvPr>
            <p:ph type="title"/>
          </p:nvPr>
        </p:nvSpPr>
        <p:spPr>
          <a:xfrm>
            <a:off x="1254640" y="1892595"/>
            <a:ext cx="3296096" cy="2062715"/>
          </a:xfrm>
          <a:prstGeom prst="roundRect">
            <a:avLst>
              <a:gd name="adj" fmla="val 9641"/>
            </a:avLst>
          </a:prstGeom>
          <a:solidFill>
            <a:schemeClr val="lt1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2000" tIns="252000" rIns="252000" bIns="252000" anchor="ctr" anchorCtr="1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</a:pPr>
            <a:r>
              <a:rPr lang="en-GB" dirty="0">
                <a:solidFill>
                  <a:schemeClr val="accent2"/>
                </a:solidFill>
              </a:rPr>
              <a:t>It’s </a:t>
            </a:r>
            <a:br>
              <a:rPr lang="en-GB" dirty="0">
                <a:solidFill>
                  <a:schemeClr val="accent2"/>
                </a:solidFill>
              </a:rPr>
            </a:br>
            <a:r>
              <a:rPr lang="en-GB" dirty="0">
                <a:solidFill>
                  <a:schemeClr val="accent2"/>
                </a:solidFill>
              </a:rPr>
              <a:t>Ariana Grande!</a:t>
            </a:r>
            <a:endParaRPr sz="3600" dirty="0">
              <a:solidFill>
                <a:schemeClr val="accent2"/>
              </a:solidFill>
              <a:ea typeface="Arial"/>
              <a:sym typeface="Arial"/>
            </a:endParaRPr>
          </a:p>
        </p:txBody>
      </p:sp>
      <p:pic>
        <p:nvPicPr>
          <p:cNvPr id="177" name="Google Shape;177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69034" y="1552353"/>
            <a:ext cx="4426557" cy="48697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48750" y="-1474062"/>
            <a:ext cx="10678363" cy="8044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868958">
            <a:off x="1018564" y="3644034"/>
            <a:ext cx="2926629" cy="2189076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13"/>
          <p:cNvSpPr>
            <a:spLocks noGrp="1"/>
          </p:cNvSpPr>
          <p:nvPr>
            <p:ph type="title"/>
          </p:nvPr>
        </p:nvSpPr>
        <p:spPr>
          <a:xfrm>
            <a:off x="383181" y="617118"/>
            <a:ext cx="8220075" cy="994306"/>
          </a:xfrm>
          <a:prstGeom prst="roundRect">
            <a:avLst>
              <a:gd name="adj" fmla="val 9641"/>
            </a:avLst>
          </a:prstGeom>
          <a:noFill/>
          <a:ln>
            <a:noFill/>
          </a:ln>
        </p:spPr>
        <p:txBody>
          <a:bodyPr spcFirstLastPara="1" wrap="square" lIns="252000" tIns="252000" rIns="252000" bIns="252000" anchor="ctr" anchorCtr="1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</a:pPr>
            <a:r>
              <a:rPr lang="en-GB" dirty="0">
                <a:solidFill>
                  <a:schemeClr val="accent2"/>
                </a:solidFill>
              </a:rPr>
              <a:t>Can you guess what Ariana is reading?</a:t>
            </a:r>
            <a:endParaRPr sz="3600" dirty="0">
              <a:solidFill>
                <a:schemeClr val="accent2"/>
              </a:solidFill>
              <a:ea typeface="Arial"/>
              <a:sym typeface="Arial"/>
            </a:endParaRPr>
          </a:p>
        </p:txBody>
      </p:sp>
      <p:grpSp>
        <p:nvGrpSpPr>
          <p:cNvPr id="185" name="Google Shape;185;p13"/>
          <p:cNvGrpSpPr/>
          <p:nvPr/>
        </p:nvGrpSpPr>
        <p:grpSpPr>
          <a:xfrm>
            <a:off x="3837415" y="1931428"/>
            <a:ext cx="4708825" cy="624203"/>
            <a:chOff x="459308" y="2430440"/>
            <a:chExt cx="5395209" cy="565334"/>
          </a:xfrm>
        </p:grpSpPr>
        <p:sp>
          <p:nvSpPr>
            <p:cNvPr id="186" name="Google Shape;186;p13"/>
            <p:cNvSpPr/>
            <p:nvPr/>
          </p:nvSpPr>
          <p:spPr>
            <a:xfrm>
              <a:off x="459308" y="2430440"/>
              <a:ext cx="5395209" cy="565334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187" name="Google Shape;187;p13"/>
            <p:cNvSpPr/>
            <p:nvPr/>
          </p:nvSpPr>
          <p:spPr>
            <a:xfrm>
              <a:off x="750883" y="2579332"/>
              <a:ext cx="4833321" cy="250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1: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The book is a rhyming book.</a:t>
              </a:r>
              <a:endParaRPr dirty="0">
                <a:latin typeface="Twinkl" pitchFamily="2" charset="0"/>
              </a:endParaRPr>
            </a:p>
          </p:txBody>
        </p:sp>
      </p:grpSp>
      <p:grpSp>
        <p:nvGrpSpPr>
          <p:cNvPr id="188" name="Google Shape;188;p13"/>
          <p:cNvGrpSpPr/>
          <p:nvPr/>
        </p:nvGrpSpPr>
        <p:grpSpPr>
          <a:xfrm>
            <a:off x="3119656" y="2949609"/>
            <a:ext cx="5404759" cy="568941"/>
            <a:chOff x="459308" y="2430440"/>
            <a:chExt cx="5395209" cy="565334"/>
          </a:xfrm>
        </p:grpSpPr>
        <p:sp>
          <p:nvSpPr>
            <p:cNvPr id="189" name="Google Shape;189;p13"/>
            <p:cNvSpPr/>
            <p:nvPr/>
          </p:nvSpPr>
          <p:spPr>
            <a:xfrm>
              <a:off x="459308" y="2430440"/>
              <a:ext cx="5395209" cy="565334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190" name="Google Shape;190;p13"/>
            <p:cNvSpPr/>
            <p:nvPr/>
          </p:nvSpPr>
          <p:spPr>
            <a:xfrm>
              <a:off x="750883" y="2579332"/>
              <a:ext cx="4833321" cy="2752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2: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The story’s main character is a dog.</a:t>
              </a:r>
              <a:endParaRPr dirty="0">
                <a:latin typeface="Twinkl" pitchFamily="2" charset="0"/>
              </a:endParaRPr>
            </a:p>
          </p:txBody>
        </p:sp>
      </p:grpSp>
      <p:grpSp>
        <p:nvGrpSpPr>
          <p:cNvPr id="191" name="Google Shape;191;p13"/>
          <p:cNvGrpSpPr/>
          <p:nvPr/>
        </p:nvGrpSpPr>
        <p:grpSpPr>
          <a:xfrm>
            <a:off x="4172425" y="3769217"/>
            <a:ext cx="4430832" cy="1003413"/>
            <a:chOff x="459308" y="2430440"/>
            <a:chExt cx="5563376" cy="565334"/>
          </a:xfrm>
        </p:grpSpPr>
        <p:sp>
          <p:nvSpPr>
            <p:cNvPr id="192" name="Google Shape;192;p13"/>
            <p:cNvSpPr/>
            <p:nvPr/>
          </p:nvSpPr>
          <p:spPr>
            <a:xfrm>
              <a:off x="459308" y="2430440"/>
              <a:ext cx="5563376" cy="565334"/>
            </a:xfrm>
            <a:prstGeom prst="roundRect">
              <a:avLst>
                <a:gd name="adj" fmla="val 3547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Twinkl" pitchFamily="2" charset="0"/>
                <a:sym typeface="Arial"/>
              </a:endParaRPr>
            </a:p>
          </p:txBody>
        </p:sp>
        <p:sp>
          <p:nvSpPr>
            <p:cNvPr id="193" name="Google Shape;193;p13"/>
            <p:cNvSpPr/>
            <p:nvPr/>
          </p:nvSpPr>
          <p:spPr>
            <a:xfrm>
              <a:off x="750883" y="2579332"/>
              <a:ext cx="5158765" cy="3121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Clue 3: </a:t>
              </a:r>
              <a:r>
                <a:rPr lang="en-GB" sz="1800" dirty="0">
                  <a:solidFill>
                    <a:schemeClr val="lt1"/>
                  </a:solidFill>
                  <a:latin typeface="Twinkl" pitchFamily="2" charset="0"/>
                  <a:sym typeface="Arial"/>
                </a:rPr>
                <a:t>The story is about where all of the animals sit!</a:t>
              </a:r>
              <a:endParaRPr dirty="0">
                <a:latin typeface="Twinkl" pitchFamily="2" charset="0"/>
              </a:endParaRPr>
            </a:p>
          </p:txBody>
        </p:sp>
      </p:grpSp>
      <p:sp>
        <p:nvSpPr>
          <p:cNvPr id="194" name="Google Shape;194;p13"/>
          <p:cNvSpPr/>
          <p:nvPr/>
        </p:nvSpPr>
        <p:spPr>
          <a:xfrm>
            <a:off x="1680234" y="4413345"/>
            <a:ext cx="1439422" cy="830997"/>
          </a:xfrm>
          <a:prstGeom prst="rect">
            <a:avLst/>
          </a:prstGeom>
          <a:solidFill>
            <a:srgbClr val="DC225B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lt1"/>
                </a:solidFill>
                <a:latin typeface="Twinkl" pitchFamily="2" charset="0"/>
                <a:sym typeface="Arial"/>
              </a:rPr>
              <a:t>Click to find out what the book is.</a:t>
            </a:r>
            <a:endParaRPr sz="1800" dirty="0">
              <a:solidFill>
                <a:schemeClr val="dk1"/>
              </a:solidFill>
              <a:latin typeface="Twinkl" pitchFamily="2" charset="0"/>
              <a:sym typeface="Arial"/>
            </a:endParaRPr>
          </a:p>
        </p:txBody>
      </p:sp>
      <p:pic>
        <p:nvPicPr>
          <p:cNvPr id="195" name="Google Shape;195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4512" y="1442442"/>
            <a:ext cx="2716938" cy="1791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07426" y="4307308"/>
            <a:ext cx="2141421" cy="20713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rgbClr val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2">
      <a:majorFont>
        <a:latin typeface="Twinkl"/>
        <a:ea typeface=""/>
        <a:cs typeface=""/>
      </a:majorFont>
      <a:minorFont>
        <a:latin typeface="Twink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661</Words>
  <Application>Microsoft Office PowerPoint</Application>
  <PresentationFormat>On-screen Show (4:3)</PresentationFormat>
  <Paragraphs>73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Calibri</vt:lpstr>
      <vt:lpstr>Twinkl</vt:lpstr>
      <vt:lpstr>Arial</vt:lpstr>
      <vt:lpstr>Office Theme</vt:lpstr>
      <vt:lpstr>PowerPoint Presentation</vt:lpstr>
      <vt:lpstr>Who Is the Masked Reader?</vt:lpstr>
      <vt:lpstr>Masked Reader 1</vt:lpstr>
      <vt:lpstr>It’s  Marcus Rashford!</vt:lpstr>
      <vt:lpstr>Can you guess what Marcus is reading?</vt:lpstr>
      <vt:lpstr>Marcus is reading ‘Supertato’ by Sue Hendra and Paul Linnet.</vt:lpstr>
      <vt:lpstr>Masked Reader 2</vt:lpstr>
      <vt:lpstr>It’s  Ariana Grande!</vt:lpstr>
      <vt:lpstr>Can you guess what Ariana is reading?</vt:lpstr>
      <vt:lpstr>Ariana is reading ‘Oi Dog!’ by Kes Gray and Jim Field.</vt:lpstr>
      <vt:lpstr>Masked Reader 3</vt:lpstr>
      <vt:lpstr>It’s  Sir David Attenborough!</vt:lpstr>
      <vt:lpstr>Can you guess what Sir David is reading?</vt:lpstr>
      <vt:lpstr>Sir David is reading ‘Owl Babies’ by Martin Waddell.</vt:lpstr>
      <vt:lpstr>Masked Reader 4</vt:lpstr>
      <vt:lpstr>It’s  Sir Mo Farah!</vt:lpstr>
      <vt:lpstr>Can you guess what Sir Mo is reading?</vt:lpstr>
      <vt:lpstr>Sir Mo is reading ‘Harry and the Bucketful of Dinosaurs’ by Ian Whybrow.</vt:lpstr>
      <vt:lpstr>Masked Reader 5</vt:lpstr>
      <vt:lpstr>It’s  Jessica Ennis-Hill!</vt:lpstr>
      <vt:lpstr>Can you guess what Jessica is reading?</vt:lpstr>
      <vt:lpstr>Jessica is reading ‘Rosie’s Walk’ by Pat Hutchins. </vt:lpstr>
      <vt:lpstr>Now It’s Your Turn!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Hope Spalding</dc:creator>
  <cp:lastModifiedBy>Hope Spalding</cp:lastModifiedBy>
  <cp:revision>6</cp:revision>
  <dcterms:created xsi:type="dcterms:W3CDTF">2021-02-17T12:17:30Z</dcterms:created>
  <dcterms:modified xsi:type="dcterms:W3CDTF">2021-02-19T10:59:36Z</dcterms:modified>
</cp:coreProperties>
</file>