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2"/>
  </p:notesMasterIdLst>
  <p:sldIdLst>
    <p:sldId id="296" r:id="rId11"/>
    <p:sldId id="299" r:id="rId12"/>
    <p:sldId id="305" r:id="rId13"/>
    <p:sldId id="313" r:id="rId14"/>
    <p:sldId id="309" r:id="rId15"/>
    <p:sldId id="318" r:id="rId16"/>
    <p:sldId id="317" r:id="rId17"/>
    <p:sldId id="315" r:id="rId18"/>
    <p:sldId id="301" r:id="rId19"/>
    <p:sldId id="319" r:id="rId20"/>
    <p:sldId id="32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2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02/02/2021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02/02/2021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2509"/>
            <a:ext cx="6066046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find 3 things taller than you?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9144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</a:t>
            </a:r>
            <a:r>
              <a:rPr lang="en-GB" smtClean="0"/>
              <a:t>find 3 things </a:t>
            </a:r>
            <a:r>
              <a:rPr lang="en-GB" dirty="0" smtClean="0"/>
              <a:t>the same height as you?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676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59582" y="416733"/>
            <a:ext cx="7431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These words help us </a:t>
            </a:r>
            <a:r>
              <a:rPr lang="en-GB" sz="3200" dirty="0" smtClean="0">
                <a:latin typeface="Comic Sans MS" panose="030F0702030302020204" pitchFamily="66" charset="0"/>
              </a:rPr>
              <a:t>compare </a:t>
            </a:r>
            <a:r>
              <a:rPr lang="en-GB" sz="3200" dirty="0" smtClean="0">
                <a:latin typeface="Comic Sans MS" panose="030F0702030302020204" pitchFamily="66" charset="0"/>
              </a:rPr>
              <a:t>heights: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3658" y="2412593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h</a:t>
            </a:r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eight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7773" y="4875590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taller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5611" y="3444874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shorter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15235" y="3121709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same</a:t>
            </a:r>
            <a:endParaRPr lang="en-GB" sz="36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26086" y="3638803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tallest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83203" y="4290008"/>
            <a:ext cx="2411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shortest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93207" y="2377272"/>
            <a:ext cx="11699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tall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9007" y="2113010"/>
            <a:ext cx="2671947" cy="369791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720068" y="1890625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short</a:t>
            </a:r>
            <a:endParaRPr lang="en-GB" sz="3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4219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693" y="405014"/>
            <a:ext cx="2685439" cy="27841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28096">
            <a:off x="5196474" y="494774"/>
            <a:ext cx="2705100" cy="3086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647971" y="418455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tallest?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6348868" y="943520"/>
            <a:ext cx="1515243" cy="2088107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156945" y="732907"/>
            <a:ext cx="665192" cy="992592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452738" y="5512984"/>
            <a:ext cx="6653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Remember to stand up straight.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2773" y="3273510"/>
            <a:ext cx="2039346" cy="1931658"/>
          </a:xfrm>
          <a:prstGeom prst="rect">
            <a:avLst/>
          </a:prstGeom>
        </p:spPr>
      </p:pic>
      <p:sp>
        <p:nvSpPr>
          <p:cNvPr id="17" name="Oval 16"/>
          <p:cNvSpPr/>
          <p:nvPr/>
        </p:nvSpPr>
        <p:spPr>
          <a:xfrm>
            <a:off x="5451979" y="3152623"/>
            <a:ext cx="1515243" cy="2088107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22693" y="4464033"/>
            <a:ext cx="1250012" cy="875008"/>
          </a:xfrm>
          <a:prstGeom prst="rect">
            <a:avLst/>
          </a:prstGeom>
        </p:spPr>
      </p:pic>
      <p:sp>
        <p:nvSpPr>
          <p:cNvPr id="19" name="Rounded Rectangular Callout 18"/>
          <p:cNvSpPr/>
          <p:nvPr/>
        </p:nvSpPr>
        <p:spPr>
          <a:xfrm>
            <a:off x="1325125" y="3461411"/>
            <a:ext cx="2577012" cy="799927"/>
          </a:xfrm>
          <a:prstGeom prst="wedgeRoundRectCallout">
            <a:avLst>
              <a:gd name="adj1" fmla="val -34979"/>
              <a:gd name="adj2" fmla="val 76788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1289597" y="3476605"/>
            <a:ext cx="2737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can see who is tallest!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9433" y="3461411"/>
            <a:ext cx="1567650" cy="19894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11668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3" grpId="0" animBg="1"/>
      <p:bldP spid="13" grpId="1" animBg="1"/>
      <p:bldP spid="14" grpId="0"/>
      <p:bldP spid="17" grpId="0" animBg="1"/>
      <p:bldP spid="17" grpId="1" animBg="1"/>
      <p:bldP spid="19" grpId="0" animBg="1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061" y="2183214"/>
            <a:ext cx="1821200" cy="3455675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954127" y="4651970"/>
            <a:ext cx="7206018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497172" y="37360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the tallest?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80033" y="2183214"/>
            <a:ext cx="1195088" cy="15144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25864" y="1900365"/>
            <a:ext cx="1448553" cy="17543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470" y="3485348"/>
            <a:ext cx="1395824" cy="153352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068" y="2620658"/>
            <a:ext cx="1649077" cy="203361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37" y="1914123"/>
            <a:ext cx="1602818" cy="214448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-305684" y="942746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can we compare?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7010" y="5517859"/>
            <a:ext cx="7351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Remember to stand up side by side.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3849573" y="1869671"/>
            <a:ext cx="1598424" cy="2782299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/>
          <p:cNvCxnSpPr/>
          <p:nvPr/>
        </p:nvCxnSpPr>
        <p:spPr>
          <a:xfrm>
            <a:off x="954127" y="1869671"/>
            <a:ext cx="7206018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764386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-0.00486 0.103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" y="5185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6 L 0.01632 0.1833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916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1111E-6 L 0.05226 0.1870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4" y="935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0.01077 0.0432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" y="215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59259E-6 L -0.00191 -0.0280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141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00191 -0.1002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50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954127" y="4651970"/>
            <a:ext cx="7206018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305684" y="334776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the shortest?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80033" y="2183214"/>
            <a:ext cx="1195088" cy="15144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25864" y="1900365"/>
            <a:ext cx="1448553" cy="17543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470" y="3485348"/>
            <a:ext cx="1395824" cy="153352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068" y="2620658"/>
            <a:ext cx="1649077" cy="203361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37" y="1914123"/>
            <a:ext cx="1602818" cy="214448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-295109" y="89124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can we compare?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4026" y="5505686"/>
            <a:ext cx="7351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Remember to stand up side by side.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3198153" y="3561328"/>
            <a:ext cx="774651" cy="1080590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061" y="2183214"/>
            <a:ext cx="1821200" cy="3455675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>
            <a:off x="862215" y="3561328"/>
            <a:ext cx="7206018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16728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-0.00486 0.103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" y="5185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6 L 0.01632 0.1833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916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1111E-6 L 0.05226 0.1870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4" y="935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0.01077 0.0432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" y="215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59259E-6 L -0.00191 -0.0280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141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00191 -0.1002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50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64174" y="1483269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tall are you?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44551" y="2630362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Can you find someone taller?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49" y="3669322"/>
            <a:ext cx="7351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Can you find someone shorter?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872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46" y="2883659"/>
            <a:ext cx="2743200" cy="22479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564" y="1773346"/>
            <a:ext cx="1633038" cy="18086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152" y="1437253"/>
            <a:ext cx="3283322" cy="3745761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954127" y="4870338"/>
            <a:ext cx="7206018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806277" y="1911048"/>
            <a:ext cx="7206018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164174" y="108052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05455" y="5229161"/>
            <a:ext cx="1250012" cy="875008"/>
          </a:xfrm>
          <a:prstGeom prst="rect">
            <a:avLst/>
          </a:prstGeom>
        </p:spPr>
      </p:pic>
      <p:sp>
        <p:nvSpPr>
          <p:cNvPr id="15" name="Rounded Rectangular Callout 14"/>
          <p:cNvSpPr/>
          <p:nvPr/>
        </p:nvSpPr>
        <p:spPr>
          <a:xfrm>
            <a:off x="3128473" y="5131559"/>
            <a:ext cx="2985723" cy="799927"/>
          </a:xfrm>
          <a:prstGeom prst="wedgeRoundRectCallout">
            <a:avLst>
              <a:gd name="adj1" fmla="val -61459"/>
              <a:gd name="adj2" fmla="val 1718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3092946" y="5146753"/>
            <a:ext cx="30212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can see they are the SAME height.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71841" y="5185801"/>
            <a:ext cx="34634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Panda is shorter than 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the brown bear.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8682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22222E-6 L 0.17049 0.20393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24" y="10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6" grpId="1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find 3 things shorter than you?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1|1.7|3.5|2.1|3.2|1.9|2|3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6|6.8|5.7|4.8|6.6|5.6|8.5|8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4|5.2|5.8|6.7|4.3|3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2.7|3.6|9.3|3.4|3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4|4.2|4.6|21.6|8.4|0.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522d4c35-b548-4432-90ae-af4376e1c4b4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4089</TotalTime>
  <Words>146</Words>
  <Application>Microsoft Office PowerPoint</Application>
  <PresentationFormat>On-screen Show (4:3)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Can you find 3 things shorter than you?</vt:lpstr>
      <vt:lpstr>Can you find 3 things taller than you?</vt:lpstr>
      <vt:lpstr>Can you find 3 things the same height as you?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User</cp:lastModifiedBy>
  <cp:revision>228</cp:revision>
  <dcterms:created xsi:type="dcterms:W3CDTF">2019-07-05T11:02:13Z</dcterms:created>
  <dcterms:modified xsi:type="dcterms:W3CDTF">2021-02-02T07:38:53Z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