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312" r:id="rId13"/>
    <p:sldId id="313" r:id="rId14"/>
    <p:sldId id="299" r:id="rId15"/>
    <p:sldId id="314" r:id="rId16"/>
    <p:sldId id="300" r:id="rId17"/>
    <p:sldId id="301" r:id="rId18"/>
    <p:sldId id="304" r:id="rId19"/>
    <p:sldId id="316" r:id="rId20"/>
    <p:sldId id="317" r:id="rId21"/>
    <p:sldId id="308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7A8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9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09/02/2021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09/02/2021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4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4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4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3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6267231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7680" y="2971992"/>
            <a:ext cx="4874562" cy="10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72" y="3219708"/>
            <a:ext cx="4874562" cy="1007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76880" y="38174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Which is longer?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5123910"/>
            <a:ext cx="734524" cy="843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859675"/>
            <a:ext cx="734524" cy="843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595442"/>
            <a:ext cx="734524" cy="843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331209"/>
            <a:ext cx="734524" cy="843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066976"/>
            <a:ext cx="734524" cy="843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802743"/>
            <a:ext cx="734524" cy="843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538510"/>
            <a:ext cx="734524" cy="843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274277"/>
            <a:ext cx="734524" cy="8433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010044"/>
            <a:ext cx="734524" cy="8433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2745811"/>
            <a:ext cx="734524" cy="843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11" y="2386471"/>
            <a:ext cx="1159942" cy="12297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50" y="2386471"/>
            <a:ext cx="1159942" cy="1229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89" y="2386471"/>
            <a:ext cx="1159942" cy="1229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28" y="2386471"/>
            <a:ext cx="1159942" cy="12297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7" y="2386471"/>
            <a:ext cx="1159942" cy="12297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63061" y="2474448"/>
            <a:ext cx="734524" cy="8433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39582" y="432744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3200" dirty="0" smtClean="0">
                <a:latin typeface="Comic Sans MS" panose="030F0702030302020204" pitchFamily="66" charset="0"/>
              </a:rPr>
              <a:t> tower is </a:t>
            </a:r>
            <a:r>
              <a:rPr lang="en-GB" sz="3200" dirty="0" smtClean="0">
                <a:latin typeface="Comic Sans MS" panose="030F0702030302020204" pitchFamily="66" charset="0"/>
              </a:rPr>
              <a:t>10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7350" y="498895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907A8"/>
                </a:solidFill>
                <a:latin typeface="Comic Sans MS" panose="030F0702030302020204" pitchFamily="66" charset="0"/>
              </a:rPr>
              <a:t>pink</a:t>
            </a:r>
            <a:r>
              <a:rPr lang="en-GB" sz="3200" dirty="0" smtClean="0">
                <a:latin typeface="Comic Sans MS" panose="030F0702030302020204" pitchFamily="66" charset="0"/>
              </a:rPr>
              <a:t> tower is </a:t>
            </a:r>
            <a:r>
              <a:rPr lang="en-GB" sz="3200" dirty="0" smtClean="0">
                <a:latin typeface="Comic Sans MS" panose="030F0702030302020204" pitchFamily="66" charset="0"/>
              </a:rPr>
              <a:t>10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2283" y="1449313"/>
            <a:ext cx="1371025" cy="946806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3536888" y="1409090"/>
            <a:ext cx="2741042" cy="799927"/>
          </a:xfrm>
          <a:prstGeom prst="wedgeRoundRectCallout">
            <a:avLst>
              <a:gd name="adj1" fmla="val 64603"/>
              <a:gd name="adj2" fmla="val 27310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500185" y="1439781"/>
            <a:ext cx="273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They are the same length!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0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7680" y="2971992"/>
            <a:ext cx="4874562" cy="10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72" y="3219708"/>
            <a:ext cx="4874562" cy="1007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90825" y="39650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Which is longer?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5123910"/>
            <a:ext cx="734524" cy="843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859675"/>
            <a:ext cx="734524" cy="843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595442"/>
            <a:ext cx="734524" cy="843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331209"/>
            <a:ext cx="734524" cy="843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066976"/>
            <a:ext cx="734524" cy="843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802743"/>
            <a:ext cx="734524" cy="843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538510"/>
            <a:ext cx="734524" cy="843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274277"/>
            <a:ext cx="734524" cy="8433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010044"/>
            <a:ext cx="734524" cy="8433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2745811"/>
            <a:ext cx="734524" cy="8433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52111" y="2386471"/>
            <a:ext cx="4130869" cy="1229795"/>
            <a:chOff x="2952111" y="2386471"/>
            <a:chExt cx="4130869" cy="12297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111" y="2386471"/>
              <a:ext cx="1159942" cy="122979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850" y="2386471"/>
              <a:ext cx="1159942" cy="122979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589" y="2386471"/>
              <a:ext cx="1159942" cy="122979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328" y="2386471"/>
              <a:ext cx="1159942" cy="122979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067" y="2386471"/>
              <a:ext cx="1159942" cy="122979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038" y="2386471"/>
              <a:ext cx="1159942" cy="1229795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147067" y="432252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3200" dirty="0" smtClean="0">
                <a:latin typeface="Comic Sans MS" panose="030F0702030302020204" pitchFamily="66" charset="0"/>
              </a:rPr>
              <a:t> tower is </a:t>
            </a:r>
            <a:r>
              <a:rPr lang="en-GB" sz="3200" dirty="0" smtClean="0">
                <a:latin typeface="Comic Sans MS" panose="030F0702030302020204" pitchFamily="66" charset="0"/>
              </a:rPr>
              <a:t>9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7350" y="4933106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907A8"/>
                </a:solidFill>
                <a:latin typeface="Comic Sans MS" panose="030F0702030302020204" pitchFamily="66" charset="0"/>
              </a:rPr>
              <a:t>pink</a:t>
            </a:r>
            <a:r>
              <a:rPr lang="en-GB" sz="3200" dirty="0" smtClean="0">
                <a:latin typeface="Comic Sans MS" panose="030F0702030302020204" pitchFamily="66" charset="0"/>
              </a:rPr>
              <a:t> tower is </a:t>
            </a:r>
            <a:r>
              <a:rPr lang="en-GB" sz="3200" dirty="0" smtClean="0">
                <a:latin typeface="Comic Sans MS" panose="030F0702030302020204" pitchFamily="66" charset="0"/>
              </a:rPr>
              <a:t>12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81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504" y="530583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7023" y="544852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7680" y="2971992"/>
            <a:ext cx="4874562" cy="10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72" y="3219708"/>
            <a:ext cx="4874562" cy="1007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516" y="403301"/>
            <a:ext cx="780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How can you make them </a:t>
            </a:r>
            <a:r>
              <a:rPr lang="en-GB" sz="2800" dirty="0" smtClean="0">
                <a:latin typeface="Comic Sans MS" panose="030F0702030302020204" pitchFamily="66" charset="0"/>
              </a:rPr>
              <a:t>the same </a:t>
            </a:r>
            <a:r>
              <a:rPr lang="en-GB" sz="2800" dirty="0" smtClean="0">
                <a:latin typeface="Comic Sans MS" panose="030F0702030302020204" pitchFamily="66" charset="0"/>
              </a:rPr>
              <a:t>length?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5123910"/>
            <a:ext cx="734524" cy="843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859675"/>
            <a:ext cx="734524" cy="843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595442"/>
            <a:ext cx="734524" cy="843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331209"/>
            <a:ext cx="734524" cy="843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066976"/>
            <a:ext cx="734524" cy="843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802743"/>
            <a:ext cx="734524" cy="843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538510"/>
            <a:ext cx="734524" cy="843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274277"/>
            <a:ext cx="734524" cy="8433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010044"/>
            <a:ext cx="734524" cy="8433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2745811"/>
            <a:ext cx="734524" cy="843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11" y="2386471"/>
            <a:ext cx="1159942" cy="12297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50" y="2386471"/>
            <a:ext cx="1159942" cy="1229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89" y="2386471"/>
            <a:ext cx="1159942" cy="1229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28" y="2386471"/>
            <a:ext cx="1159942" cy="12297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7" y="2386471"/>
            <a:ext cx="1159942" cy="1229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38" y="2386471"/>
            <a:ext cx="1159942" cy="122979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21592" y="418668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3200" dirty="0" smtClean="0">
                <a:latin typeface="Comic Sans MS" panose="030F0702030302020204" pitchFamily="66" charset="0"/>
              </a:rPr>
              <a:t> tower is </a:t>
            </a:r>
            <a:r>
              <a:rPr lang="en-GB" sz="3200" dirty="0" smtClean="0">
                <a:latin typeface="Comic Sans MS" panose="030F0702030302020204" pitchFamily="66" charset="0"/>
              </a:rPr>
              <a:t>9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4004" y="476535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907A8"/>
                </a:solidFill>
                <a:latin typeface="Comic Sans MS" panose="030F0702030302020204" pitchFamily="66" charset="0"/>
              </a:rPr>
              <a:t>pink</a:t>
            </a:r>
            <a:r>
              <a:rPr lang="en-GB" sz="3200" dirty="0" smtClean="0">
                <a:latin typeface="Comic Sans MS" panose="030F0702030302020204" pitchFamily="66" charset="0"/>
              </a:rPr>
              <a:t> tower is </a:t>
            </a:r>
            <a:r>
              <a:rPr lang="en-GB" sz="3200" dirty="0" smtClean="0">
                <a:latin typeface="Comic Sans MS" panose="030F0702030302020204" pitchFamily="66" charset="0"/>
              </a:rPr>
              <a:t>12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31" y="1286040"/>
            <a:ext cx="1386858" cy="957740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4226940" y="1447344"/>
            <a:ext cx="2741042" cy="799927"/>
          </a:xfrm>
          <a:prstGeom prst="wedgeRoundRectCallout">
            <a:avLst>
              <a:gd name="adj1" fmla="val -59375"/>
              <a:gd name="adj2" fmla="val 27310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147589" y="1569987"/>
            <a:ext cx="273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 can add 3 more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467160" y="1464046"/>
            <a:ext cx="524085" cy="6017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2474448"/>
            <a:ext cx="734524" cy="8433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2175789"/>
            <a:ext cx="734524" cy="8433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1904426"/>
            <a:ext cx="734524" cy="8433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100116" y="4202636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3200" dirty="0" smtClean="0">
                <a:latin typeface="Comic Sans MS" panose="030F0702030302020204" pitchFamily="66" charset="0"/>
              </a:rPr>
              <a:t> tower is </a:t>
            </a:r>
            <a:r>
              <a:rPr lang="en-GB" sz="3200" dirty="0" smtClean="0">
                <a:latin typeface="Comic Sans MS" panose="030F0702030302020204" pitchFamily="66" charset="0"/>
              </a:rPr>
              <a:t>12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15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9" grpId="0" animBg="1"/>
      <p:bldP spid="30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 smtClean="0">
                <a:latin typeface="Comic Sans MS" panose="030F0702030302020204" pitchFamily="66" charset="0"/>
              </a:rPr>
              <a:t>What comes next: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latin typeface="Comic Sans MS" panose="030F0702030302020204" pitchFamily="66" charset="0"/>
              </a:rPr>
              <a:t>			short, shorter, ________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next: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                  long, longer, _________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 </a:t>
            </a:r>
            <a:r>
              <a:rPr lang="en-GB" sz="2800" dirty="0" smtClean="0">
                <a:latin typeface="Comic Sans MS" panose="030F0702030302020204" pitchFamily="66" charset="0"/>
              </a:rPr>
              <a:t>What </a:t>
            </a:r>
            <a:r>
              <a:rPr lang="en-GB" sz="2800" dirty="0" smtClean="0">
                <a:latin typeface="Comic Sans MS" panose="030F0702030302020204" pitchFamily="66" charset="0"/>
              </a:rPr>
              <a:t>word </a:t>
            </a:r>
            <a:r>
              <a:rPr lang="en-GB" sz="2800" dirty="0" smtClean="0">
                <a:latin typeface="Comic Sans MS" panose="030F0702030302020204" pitchFamily="66" charset="0"/>
              </a:rPr>
              <a:t>is </a:t>
            </a:r>
            <a:r>
              <a:rPr lang="en-GB" sz="2800" dirty="0" smtClean="0">
                <a:latin typeface="Comic Sans MS" panose="030F0702030302020204" pitchFamily="66" charset="0"/>
              </a:rPr>
              <a:t>15?   </a:t>
            </a:r>
            <a:r>
              <a:rPr lang="en-GB" sz="2800" dirty="0">
                <a:latin typeface="Comic Sans MS" panose="030F0702030302020204" pitchFamily="66" charset="0"/>
              </a:rPr>
              <a:t>f</a:t>
            </a:r>
            <a:r>
              <a:rPr lang="en-GB" sz="2800" dirty="0" smtClean="0">
                <a:latin typeface="Comic Sans MS" panose="030F0702030302020204" pitchFamily="66" charset="0"/>
              </a:rPr>
              <a:t>ifty     fifteen 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What do we call this?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68" y="4736369"/>
            <a:ext cx="3895437" cy="8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1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 smtClean="0">
                <a:latin typeface="Comic Sans MS" panose="030F0702030302020204" pitchFamily="66" charset="0"/>
              </a:rPr>
              <a:t>What comes next: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latin typeface="Comic Sans MS" panose="030F0702030302020204" pitchFamily="66" charset="0"/>
              </a:rPr>
              <a:t>			short, shorter, ________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next: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                  long, longer, _________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 </a:t>
            </a:r>
            <a:r>
              <a:rPr lang="en-GB" sz="2800" dirty="0" smtClean="0">
                <a:latin typeface="Comic Sans MS" panose="030F0702030302020204" pitchFamily="66" charset="0"/>
              </a:rPr>
              <a:t>What </a:t>
            </a:r>
            <a:r>
              <a:rPr lang="en-GB" sz="2800" dirty="0" smtClean="0">
                <a:latin typeface="Comic Sans MS" panose="030F0702030302020204" pitchFamily="66" charset="0"/>
              </a:rPr>
              <a:t>word </a:t>
            </a:r>
            <a:r>
              <a:rPr lang="en-GB" sz="2800" dirty="0" smtClean="0">
                <a:latin typeface="Comic Sans MS" panose="030F0702030302020204" pitchFamily="66" charset="0"/>
              </a:rPr>
              <a:t>is </a:t>
            </a:r>
            <a:r>
              <a:rPr lang="en-GB" sz="2800" dirty="0" smtClean="0">
                <a:latin typeface="Comic Sans MS" panose="030F0702030302020204" pitchFamily="66" charset="0"/>
              </a:rPr>
              <a:t>15?   </a:t>
            </a:r>
            <a:r>
              <a:rPr lang="en-GB" sz="2800" dirty="0">
                <a:latin typeface="Comic Sans MS" panose="030F0702030302020204" pitchFamily="66" charset="0"/>
              </a:rPr>
              <a:t>f</a:t>
            </a:r>
            <a:r>
              <a:rPr lang="en-GB" sz="2800" dirty="0" smtClean="0">
                <a:latin typeface="Comic Sans MS" panose="030F0702030302020204" pitchFamily="66" charset="0"/>
              </a:rPr>
              <a:t>ifty     fifteen 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What do we call this?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3047" y="758334"/>
            <a:ext cx="21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shortest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68" y="4736369"/>
            <a:ext cx="3895437" cy="804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7776" y="2003022"/>
            <a:ext cx="21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longest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6845" y="4131502"/>
            <a:ext cx="21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ruler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654097" y="2873674"/>
            <a:ext cx="1660663" cy="5868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16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8784" y="459127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Measure 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716500"/>
            <a:ext cx="6888073" cy="1423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6893" y="2475368"/>
            <a:ext cx="2387394" cy="432731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81936" y="1705970"/>
            <a:ext cx="0" cy="156949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91936" y="1705970"/>
            <a:ext cx="0" cy="156949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396" y="529882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knife is </a:t>
            </a:r>
            <a:r>
              <a:rPr lang="en-GB" sz="3200" dirty="0" smtClean="0">
                <a:latin typeface="Comic Sans MS" panose="030F0702030302020204" pitchFamily="66" charset="0"/>
              </a:rPr>
              <a:t>9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52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14809 -0.3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808" y="39430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Measure and compare 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716500"/>
            <a:ext cx="6888073" cy="1423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3493" y="3455577"/>
            <a:ext cx="2581614" cy="223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9528" y="2423352"/>
            <a:ext cx="2932591" cy="4346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955" y="2804148"/>
            <a:ext cx="3056032" cy="36350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191470" y="1978925"/>
            <a:ext cx="0" cy="11514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1039490"/>
            <a:ext cx="747045" cy="747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4553" y="118217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09150" y="1978925"/>
            <a:ext cx="0" cy="11514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20091" y="4877230"/>
            <a:ext cx="100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 cm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20857" y="1978925"/>
            <a:ext cx="0" cy="11514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5800" y="4877230"/>
            <a:ext cx="11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6 cm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53892" y="1978925"/>
            <a:ext cx="0" cy="11514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45241" y="4877230"/>
            <a:ext cx="126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 cm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2.59259E-6 L 0.02969 -0.2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-1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2375 -0.274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-1372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3.33333E-6 L -0.56997 -0.270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4" y="-1354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</a:t>
            </a:r>
            <a:r>
              <a:rPr lang="en-GB" dirty="0" smtClean="0"/>
              <a:t>and </a:t>
            </a:r>
            <a:r>
              <a:rPr lang="en-GB" dirty="0" smtClean="0"/>
              <a:t>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7680" y="2971992"/>
            <a:ext cx="4874562" cy="10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72" y="3219708"/>
            <a:ext cx="4874562" cy="1007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90825" y="35343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Which is longer?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 rot="5400000">
            <a:off x="4132479" y="1240798"/>
            <a:ext cx="1379597" cy="389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5123910"/>
            <a:ext cx="734524" cy="843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4859675"/>
            <a:ext cx="734524" cy="843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4595442"/>
            <a:ext cx="734524" cy="843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4331209"/>
            <a:ext cx="734524" cy="843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4066976"/>
            <a:ext cx="734524" cy="843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3802743"/>
            <a:ext cx="734524" cy="843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3538510"/>
            <a:ext cx="734524" cy="843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3274277"/>
            <a:ext cx="734524" cy="8433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3010044"/>
            <a:ext cx="734524" cy="8433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2745811"/>
            <a:ext cx="734524" cy="8433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47874" y="4474326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3200" dirty="0" smtClean="0">
                <a:latin typeface="Comic Sans MS" panose="030F0702030302020204" pitchFamily="66" charset="0"/>
              </a:rPr>
              <a:t> tower is </a:t>
            </a:r>
            <a:r>
              <a:rPr lang="en-GB" sz="3200" dirty="0" smtClean="0">
                <a:latin typeface="Comic Sans MS" panose="030F0702030302020204" pitchFamily="66" charset="0"/>
              </a:rPr>
              <a:t>9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5523" y="507282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yellow</a:t>
            </a:r>
            <a:r>
              <a:rPr lang="en-GB" sz="3200" dirty="0" smtClean="0">
                <a:latin typeface="Comic Sans MS" panose="030F0702030302020204" pitchFamily="66" charset="0"/>
              </a:rPr>
              <a:t> tower is </a:t>
            </a:r>
            <a:r>
              <a:rPr lang="en-GB" sz="3200" dirty="0" smtClean="0">
                <a:latin typeface="Comic Sans MS" panose="030F0702030302020204" pitchFamily="66" charset="0"/>
              </a:rPr>
              <a:t>10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0.2|14.5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8.3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6.2|3.1|2|5.7|7.7|1.1|6.5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5.2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4.3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4.2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5.7|10.7|1.9|1.5|6|0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terms/"/>
    <ds:schemaRef ds:uri="522d4c35-b548-4432-90ae-af4376e1c4b4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5554</TotalTime>
  <Words>152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question 3 on the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User</cp:lastModifiedBy>
  <cp:revision>229</cp:revision>
  <dcterms:created xsi:type="dcterms:W3CDTF">2019-07-05T11:02:13Z</dcterms:created>
  <dcterms:modified xsi:type="dcterms:W3CDTF">2021-02-09T16:45:27Z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