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2" r:id="rId14"/>
    <p:sldId id="299" r:id="rId15"/>
    <p:sldId id="313" r:id="rId16"/>
    <p:sldId id="314" r:id="rId17"/>
    <p:sldId id="315" r:id="rId18"/>
    <p:sldId id="301" r:id="rId19"/>
    <p:sldId id="300" r:id="rId20"/>
    <p:sldId id="311" r:id="rId21"/>
    <p:sldId id="316" r:id="rId22"/>
    <p:sldId id="317" r:id="rId23"/>
    <p:sldId id="318" r:id="rId24"/>
    <p:sldId id="30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5" Type="http://schemas.openxmlformats.org/officeDocument/2006/relationships/image" Target="../media/image18.pn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5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9897" y="2515837"/>
            <a:ext cx="6157494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32235" y="3880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1519599"/>
            <a:ext cx="6888073" cy="14231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4" y="3650919"/>
            <a:ext cx="6888073" cy="14231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5869" y="1938128"/>
            <a:ext cx="1695226" cy="3199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97554" y="-509430"/>
            <a:ext cx="2142543" cy="388350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184209" y="925921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829" y="5035339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the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749332" y="4747021"/>
            <a:ext cx="696218" cy="131413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6123610" y="4525770"/>
            <a:ext cx="879929" cy="159493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18889" y="5625879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8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97696" y="5625879"/>
            <a:ext cx="1349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571128" y="925921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69690" y="3079768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38615" y="3079768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1128" y="1170712"/>
            <a:ext cx="1241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10558" y="3276420"/>
            <a:ext cx="1917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3.7037E-6 L 0.2809 0.310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1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36875 -0.003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38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8" grpId="0"/>
      <p:bldP spid="29" grpId="0"/>
      <p:bldP spid="2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06" y="1679157"/>
            <a:ext cx="6888073" cy="14231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06916" y="810067"/>
            <a:ext cx="838717" cy="158311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983622" y="1320129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9658" y="1290139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09977" y="175668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8104" y="1955006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0061" y="3725421"/>
            <a:ext cx="121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7688" y="3075985"/>
            <a:ext cx="1126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2555" y="4324504"/>
            <a:ext cx="1054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4871750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the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30605" y="5625879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8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97696" y="5625879"/>
            <a:ext cx="1145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7051923" y="4262825"/>
            <a:ext cx="879929" cy="15949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392799" y="4475151"/>
            <a:ext cx="586097" cy="11062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81481E-6 L -0.00764 0.4351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2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2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7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14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3888878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2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1932" y="4448421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3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9023" y="4448421"/>
            <a:ext cx="1276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146383" y="3514507"/>
            <a:ext cx="586097" cy="1106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723706" y="3483209"/>
            <a:ext cx="586097" cy="110628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19046" y="5226377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 2             is equal to 1 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2001700" y="4906314"/>
            <a:ext cx="586097" cy="110628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2579023" y="4875016"/>
            <a:ext cx="586097" cy="110628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5589164" y="4837612"/>
            <a:ext cx="738076" cy="1393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1481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050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7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243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3888878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2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1932" y="4933111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9022" y="4933111"/>
            <a:ext cx="124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082269" y="3459367"/>
            <a:ext cx="738076" cy="13931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602300" y="3568145"/>
            <a:ext cx="738076" cy="1393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1404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097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58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179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9062" y="3603517"/>
            <a:ext cx="3663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is longer?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971" y="5500568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9062" y="5500568"/>
            <a:ext cx="1194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1283383" y="4135603"/>
            <a:ext cx="738076" cy="13931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1941883" y="4247884"/>
            <a:ext cx="738076" cy="139314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5308163" y="4289469"/>
            <a:ext cx="586097" cy="1106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5936905" y="4074925"/>
            <a:ext cx="879929" cy="159493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60888" y="4260153"/>
            <a:ext cx="2041567" cy="11649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5043924" y="4313986"/>
            <a:ext cx="2041567" cy="11649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502803" y="5554317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8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69894" y="5554317"/>
            <a:ext cx="1207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590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omic Sans MS" panose="030F0702030302020204" pitchFamily="66" charset="0"/>
              </a:rPr>
              <a:t>These </a:t>
            </a:r>
            <a:r>
              <a:rPr lang="en-GB" sz="2800" dirty="0" smtClean="0">
                <a:latin typeface="Comic Sans MS" panose="030F0702030302020204" pitchFamily="66" charset="0"/>
              </a:rPr>
              <a:t>are number bonds to </a:t>
            </a:r>
            <a:r>
              <a:rPr lang="en-GB" sz="2800" dirty="0" smtClean="0">
                <a:latin typeface="Comic Sans MS" panose="030F0702030302020204" pitchFamily="66" charset="0"/>
              </a:rPr>
              <a:t>___</a:t>
            </a:r>
          </a:p>
          <a:p>
            <a:pPr marL="514350" indent="-514350">
              <a:buAutoNum type="arabi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          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2      1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6     3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What symbol means “add”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 starting at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counters?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1184044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359624" y="1184044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5343" y="1199966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953848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4250" y="4953848"/>
            <a:ext cx="2022074" cy="8895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70250" y="5055124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omic Sans MS" panose="030F0702030302020204" pitchFamily="66" charset="0"/>
              </a:rPr>
              <a:t>These </a:t>
            </a:r>
            <a:r>
              <a:rPr lang="en-GB" sz="2800" dirty="0" smtClean="0">
                <a:latin typeface="Comic Sans MS" panose="030F0702030302020204" pitchFamily="66" charset="0"/>
              </a:rPr>
              <a:t>are number bonds to </a:t>
            </a:r>
            <a:r>
              <a:rPr lang="en-GB" sz="2800" dirty="0" smtClean="0">
                <a:latin typeface="Comic Sans MS" panose="030F0702030302020204" pitchFamily="66" charset="0"/>
              </a:rPr>
              <a:t>___</a:t>
            </a:r>
          </a:p>
          <a:p>
            <a:pPr marL="514350" indent="-514350">
              <a:buAutoNum type="arabi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          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2      1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6     3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What symbol means “add”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 starting at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counters?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0540" y="34166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8315" y="3904332"/>
            <a:ext cx="3396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12, 14, 16, 18, 20…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1184045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359624" y="1184045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5343" y="1199967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953848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250" y="4953848"/>
            <a:ext cx="2022074" cy="8895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70250" y="5055124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1061" y="1927929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16154" y="505512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9342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272" y="488877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4 paperclips?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716500"/>
            <a:ext cx="6888073" cy="14231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1034959" y="2314334"/>
            <a:ext cx="1150813" cy="80433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746951"/>
            <a:ext cx="0" cy="1528511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039905" y="1733341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448" y="1193147"/>
            <a:ext cx="1483691" cy="1219750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2681218" y="982995"/>
            <a:ext cx="2191795" cy="820027"/>
          </a:xfrm>
          <a:prstGeom prst="wedgeRoundRectCallout">
            <a:avLst>
              <a:gd name="adj1" fmla="val 78459"/>
              <a:gd name="adj2" fmla="val 1794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520950" y="1039065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This is like counting in 2s!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39644" y="4212870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1305" y="4950332"/>
            <a:ext cx="1248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1879895" y="2302056"/>
            <a:ext cx="1150813" cy="8043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2724831" y="2289778"/>
            <a:ext cx="1150813" cy="8043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3569767" y="2277500"/>
            <a:ext cx="1150813" cy="8043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7437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27569 0.020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7826" y="625801"/>
            <a:ext cx="2441374" cy="36186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4991" y="661526"/>
            <a:ext cx="2441374" cy="36186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2110" y="445974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3 pencils?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470840"/>
            <a:ext cx="6888073" cy="14231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46031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95499" y="146031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39644" y="3842986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5, 10, 15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49724" y="4527826"/>
            <a:ext cx="1265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15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51962" y="639340"/>
            <a:ext cx="2441374" cy="36186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3000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4.81481E-6 L 0.46336 0.032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6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272" y="426097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1 pencil and 1 paperclip?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716500"/>
            <a:ext cx="6888073" cy="14231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70597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56733" y="871462"/>
            <a:ext cx="2441374" cy="361862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294370" y="1705972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3141396" y="2286965"/>
            <a:ext cx="1150813" cy="8043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76483" y="5324520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2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374" y="5324520"/>
            <a:ext cx="169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8368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4.44444E-6 L 0.09289 -0.0046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78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8|9.2|2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5.4|6.1|13|1.8|1|1.7|10.8|8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1.4|1|3.7|9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.1|2.5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9|4.4|2.8|4|3|0.9|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6|1.8|2.3|6.7|5.8|1.5|2.2|2.4|13.8|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2.3|1.8|3.1|7.2|5.4|2.4|1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9.8|8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8|4|7.6|4.3|5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522d4c35-b548-4432-90ae-af4376e1c4b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5914</TotalTime>
  <Words>299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2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233</cp:revision>
  <dcterms:created xsi:type="dcterms:W3CDTF">2019-07-05T11:02:13Z</dcterms:created>
  <dcterms:modified xsi:type="dcterms:W3CDTF">2021-02-10T17:45:27Z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