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64" r:id="rId3"/>
    <p:sldId id="276" r:id="rId4"/>
    <p:sldId id="271" r:id="rId5"/>
    <p:sldId id="277" r:id="rId6"/>
    <p:sldId id="278" r:id="rId7"/>
    <p:sldId id="279" r:id="rId8"/>
    <p:sldId id="272" r:id="rId9"/>
    <p:sldId id="267" r:id="rId10"/>
  </p:sldIdLst>
  <p:sldSz cx="9144000" cy="6858000" type="screen4x3"/>
  <p:notesSz cx="6858000" cy="9144000"/>
  <p:embeddedFontLst>
    <p:embeddedFont>
      <p:font typeface="Twinkl SemiBold" pitchFamily="2" charset="0"/>
      <p:bold r:id="rId13"/>
    </p:embeddedFont>
    <p:embeddedFont>
      <p:font typeface="Twinkl" panose="020B0604020202020204" pitchFamily="2" charset="0"/>
      <p:regular r:id="rId14"/>
      <p:bold r:id="rId15"/>
    </p:embeddedFont>
    <p:embeddedFont>
      <p:font typeface="Sassoon Infant Rg" panose="02000503030000020003" pitchFamily="50" charset="0"/>
      <p:regular r:id="rId16"/>
      <p:bold r:id="rId17"/>
    </p:embeddedFont>
    <p:embeddedFont>
      <p:font typeface="Calibri" panose="020F0502020204030204" pitchFamily="34" charset="0"/>
      <p:regular r:id="rId18"/>
      <p:bold r:id="rId19"/>
      <p:italic r:id="rId20"/>
      <p:boldItalic r:id="rId21"/>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974">
          <p15:clr>
            <a:srgbClr val="A4A3A4"/>
          </p15:clr>
        </p15:guide>
        <p15:guide id="3" orient="horz" pos="346">
          <p15:clr>
            <a:srgbClr val="A4A3A4"/>
          </p15:clr>
        </p15:guide>
        <p15:guide id="4" orient="horz" pos="482">
          <p15:clr>
            <a:srgbClr val="A4A3A4"/>
          </p15:clr>
        </p15:guide>
        <p15:guide id="5" orient="horz" pos="3838">
          <p15:clr>
            <a:srgbClr val="A4A3A4"/>
          </p15:clr>
        </p15:guide>
        <p15:guide id="6" pos="2880">
          <p15:clr>
            <a:srgbClr val="A4A3A4"/>
          </p15:clr>
        </p15:guide>
        <p15:guide id="7" pos="340">
          <p15:clr>
            <a:srgbClr val="A4A3A4"/>
          </p15:clr>
        </p15:guide>
        <p15:guide id="8" pos="5420">
          <p15:clr>
            <a:srgbClr val="A4A3A4"/>
          </p15:clr>
        </p15:guide>
        <p15:guide id="9" pos="476">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BC0105"/>
    <a:srgbClr val="4DB1E3"/>
    <a:srgbClr val="DE1E5A"/>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9" autoAdjust="0"/>
    <p:restoredTop sz="94660"/>
  </p:normalViewPr>
  <p:slideViewPr>
    <p:cSldViewPr snapToGrid="0">
      <p:cViewPr varScale="1">
        <p:scale>
          <a:sx n="69" d="100"/>
          <a:sy n="69" d="100"/>
        </p:scale>
        <p:origin x="1104" y="44"/>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53287B5-A21D-4AC1-9301-C1812B75CC69}" type="datetimeFigureOut">
              <a:rPr lang="en-GB"/>
              <a:pPr>
                <a:defRPr/>
              </a:pPr>
              <a:t>27/01/2021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D8C557D9-7213-44C4-AB37-575A7EE1702A}"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137F58-D9E2-409B-BEEB-5D9F785DC2B1}" type="datetimeFigureOut">
              <a:rPr lang="en-GB"/>
              <a:pPr>
                <a:defRPr/>
              </a:pPr>
              <a:t>27/01/2021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C029472-4389-4EBB-BCA5-F250D1ACD35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59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7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409881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2198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3929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0"/>
          <p:cNvSpPr>
            <a:spLocks noGrp="1"/>
          </p:cNvSpPr>
          <p:nvPr>
            <p:ph type="title"/>
          </p:nvPr>
        </p:nvSpPr>
        <p:spPr>
          <a:xfrm>
            <a:off x="457200" y="479425"/>
            <a:ext cx="8220075" cy="993775"/>
          </a:xfrm>
        </p:spPr>
        <p:txBody>
          <a:bodyPr/>
          <a:lstStyle/>
          <a:p>
            <a:pPr eaLnBrk="1" hangingPunct="1"/>
            <a:r>
              <a:rPr lang="en-GB" altLang="en-US" sz="3600" smtClean="0">
                <a:latin typeface="Twinkl" pitchFamily="2" charset="0"/>
              </a:rPr>
              <a:t>Early Life</a:t>
            </a:r>
            <a:endParaRPr lang="en-GB" altLang="en-US" sz="3600" smtClean="0"/>
          </a:p>
        </p:txBody>
      </p:sp>
      <p:sp>
        <p:nvSpPr>
          <p:cNvPr id="5" name="Rectangle 4"/>
          <p:cNvSpPr>
            <a:spLocks noChangeArrowheads="1"/>
          </p:cNvSpPr>
          <p:nvPr/>
        </p:nvSpPr>
        <p:spPr bwMode="auto">
          <a:xfrm>
            <a:off x="747713" y="1514475"/>
            <a:ext cx="400843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pPr>
            <a:r>
              <a:rPr lang="en-GB" altLang="en-US">
                <a:solidFill>
                  <a:schemeClr val="tx1"/>
                </a:solidFill>
              </a:rPr>
              <a:t>Grace Darling was born on 24</a:t>
            </a:r>
            <a:r>
              <a:rPr lang="en-GB" altLang="en-US" baseline="30000">
                <a:solidFill>
                  <a:schemeClr val="tx1"/>
                </a:solidFill>
              </a:rPr>
              <a:t>th</a:t>
            </a:r>
            <a:r>
              <a:rPr lang="en-GB" altLang="en-US">
                <a:solidFill>
                  <a:schemeClr val="tx1"/>
                </a:solidFill>
              </a:rPr>
              <a:t> November, 1815, in Bamburgh, Northumberland.</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Grace’s father, William Darling, was a lighthouse keeper on Brownsman Island. This island was one of the largest of the Farne Islands, off the north coast of Northumberland.</a:t>
            </a:r>
          </a:p>
        </p:txBody>
      </p:sp>
      <p:sp>
        <p:nvSpPr>
          <p:cNvPr id="7172" name="Rectangle 1"/>
          <p:cNvSpPr>
            <a:spLocks noChangeArrowheads="1"/>
          </p:cNvSpPr>
          <p:nvPr/>
        </p:nvSpPr>
        <p:spPr bwMode="auto">
          <a:xfrm>
            <a:off x="647700" y="427672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pPr>
            <a:endParaRPr lang="en-GB" altLang="en-US">
              <a:solidFill>
                <a:schemeClr val="tx1"/>
              </a:solidFill>
            </a:endParaRPr>
          </a:p>
        </p:txBody>
      </p:sp>
      <p:pic>
        <p:nvPicPr>
          <p:cNvPr id="717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2263" y="1473200"/>
            <a:ext cx="2692400"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0"/>
          <p:cNvSpPr>
            <a:spLocks noGrp="1"/>
          </p:cNvSpPr>
          <p:nvPr>
            <p:ph type="title"/>
          </p:nvPr>
        </p:nvSpPr>
        <p:spPr>
          <a:xfrm>
            <a:off x="457200" y="479425"/>
            <a:ext cx="8220075" cy="993775"/>
          </a:xfrm>
        </p:spPr>
        <p:txBody>
          <a:bodyPr/>
          <a:lstStyle/>
          <a:p>
            <a:pPr eaLnBrk="1" hangingPunct="1"/>
            <a:r>
              <a:rPr lang="en-GB" altLang="en-US" sz="3600" smtClean="0">
                <a:latin typeface="Twinkl" pitchFamily="2" charset="0"/>
              </a:rPr>
              <a:t>Early Life</a:t>
            </a:r>
            <a:endParaRPr lang="en-GB" altLang="en-US" sz="3600" smtClean="0"/>
          </a:p>
        </p:txBody>
      </p:sp>
      <p:sp>
        <p:nvSpPr>
          <p:cNvPr id="5" name="Rectangle 4"/>
          <p:cNvSpPr>
            <a:spLocks noChangeArrowheads="1"/>
          </p:cNvSpPr>
          <p:nvPr/>
        </p:nvSpPr>
        <p:spPr bwMode="auto">
          <a:xfrm>
            <a:off x="755650" y="1509713"/>
            <a:ext cx="76327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pPr>
            <a:r>
              <a:rPr lang="en-GB" altLang="en-US">
                <a:solidFill>
                  <a:schemeClr val="tx1"/>
                </a:solidFill>
              </a:rPr>
              <a:t>Grace lived on Brownsman Island with her family. No trees grew on the island, but the coarse grass allowed them to keep grazing animals such as goats and sheep.</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When the weather was pleasant enough to go into the water that surrounded the island, Grace and her siblings would row out in their boat and explore the cliffs and caves. Although the water was sometimes dangerous, Grace was strong and knowledgeable about the area.</a:t>
            </a:r>
          </a:p>
        </p:txBody>
      </p:sp>
      <p:sp>
        <p:nvSpPr>
          <p:cNvPr id="8196" name="Rectangle 1"/>
          <p:cNvSpPr>
            <a:spLocks noChangeArrowheads="1"/>
          </p:cNvSpPr>
          <p:nvPr/>
        </p:nvSpPr>
        <p:spPr bwMode="auto">
          <a:xfrm>
            <a:off x="647700" y="4276725"/>
            <a:ext cx="784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pPr>
            <a:endParaRPr lang="en-GB" altLang="en-US">
              <a:solidFill>
                <a:schemeClr val="tx1"/>
              </a:solidFill>
            </a:endParaRPr>
          </a:p>
        </p:txBody>
      </p:sp>
      <p:pic>
        <p:nvPicPr>
          <p:cNvPr id="819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2525" y="3994150"/>
            <a:ext cx="3017838"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665163" y="3994150"/>
            <a:ext cx="42052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Occasionally, passing ships and boats would crash into the rocks and William Darling and his sons would go to rescue the sailors and collect salvage where possible.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p:cNvSpPr>
            <a:spLocks noGrp="1"/>
          </p:cNvSpPr>
          <p:nvPr>
            <p:ph type="title"/>
          </p:nvPr>
        </p:nvSpPr>
        <p:spPr>
          <a:xfrm>
            <a:off x="457200" y="479425"/>
            <a:ext cx="8220075" cy="993775"/>
          </a:xfrm>
        </p:spPr>
        <p:txBody>
          <a:bodyPr/>
          <a:lstStyle/>
          <a:p>
            <a:pPr eaLnBrk="1" hangingPunct="1"/>
            <a:r>
              <a:rPr lang="en-GB" altLang="en-US" sz="3600" smtClean="0">
                <a:latin typeface="Twinkl" pitchFamily="2" charset="0"/>
              </a:rPr>
              <a:t>Moving to Longstone</a:t>
            </a:r>
            <a:endParaRPr lang="en-GB" altLang="en-US" sz="3600" smtClean="0"/>
          </a:p>
        </p:txBody>
      </p:sp>
      <p:sp>
        <p:nvSpPr>
          <p:cNvPr id="5" name="Rectangle 4"/>
          <p:cNvSpPr>
            <a:spLocks noChangeArrowheads="1"/>
          </p:cNvSpPr>
          <p:nvPr/>
        </p:nvSpPr>
        <p:spPr bwMode="auto">
          <a:xfrm>
            <a:off x="747713" y="1514475"/>
            <a:ext cx="7640637"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pPr>
            <a:r>
              <a:rPr lang="en-GB" altLang="en-US">
                <a:solidFill>
                  <a:schemeClr val="tx1"/>
                </a:solidFill>
              </a:rPr>
              <a:t>Although the lighthouse at Brownsman Island was vital for boats shipping to the Farne islands, it was unable to warn vessels of the dangers at Knavestone, Longstone and Harcars. William appealed to Trinity House to address the problem, and so a lighthouse was built on Longstone.</a:t>
            </a:r>
          </a:p>
        </p:txBody>
      </p:sp>
      <p:pic>
        <p:nvPicPr>
          <p:cNvPr id="6" name="Picture 4"/>
          <p:cNvPicPr>
            <a:picLocks noChangeAspect="1"/>
          </p:cNvPicPr>
          <p:nvPr/>
        </p:nvPicPr>
        <p:blipFill rotWithShape="1">
          <a:blip r:embed="rId2">
            <a:extLst>
              <a:ext uri="{28A0092B-C50C-407E-A947-70E740481C1C}">
                <a14:useLocalDpi xmlns:a14="http://schemas.microsoft.com/office/drawing/2010/main" val="0"/>
              </a:ext>
            </a:extLst>
          </a:blip>
          <a:srcRect b="17698"/>
          <a:stretch/>
        </p:blipFill>
        <p:spPr bwMode="auto">
          <a:xfrm>
            <a:off x="4068761" y="3909765"/>
            <a:ext cx="4608512" cy="2499424"/>
          </a:xfrm>
          <a:prstGeom prst="roundRect">
            <a:avLst>
              <a:gd name="adj" fmla="val 525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658813" y="2903538"/>
            <a:ext cx="349408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The family moved to Longstone in 1825, when Grace was ten. Most of Grace’s older brothers and sisters left and the land around the lighthouse was barren and deserted. It was a lonely place, and this is where Grace would live for the rest of her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smtClean="0">
                <a:latin typeface="Twinkl" pitchFamily="2" charset="0"/>
              </a:rPr>
              <a:t>Living in a Lighthouse</a:t>
            </a:r>
            <a:endParaRPr lang="en-GB" altLang="en-US" sz="3600" smtClean="0"/>
          </a:p>
        </p:txBody>
      </p:sp>
      <p:sp>
        <p:nvSpPr>
          <p:cNvPr id="5" name="Rectangle 4"/>
          <p:cNvSpPr>
            <a:spLocks noChangeArrowheads="1"/>
          </p:cNvSpPr>
          <p:nvPr/>
        </p:nvSpPr>
        <p:spPr bwMode="auto">
          <a:xfrm>
            <a:off x="747713" y="1514475"/>
            <a:ext cx="7431087"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pPr>
            <a:r>
              <a:rPr lang="en-GB" altLang="en-US">
                <a:solidFill>
                  <a:schemeClr val="tx1"/>
                </a:solidFill>
              </a:rPr>
              <a:t>In the top of the lighthouse lantern, William taught his children how to recognise the different kinds of sea vessels, where they were heading and what they were shipping. He told them to keep an eye out for anything that looked unusual.</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For a long time, Grace helped her mother with chores and was capable of running the lighthouse efficiently.</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When Grace turned 15, her and her younger twin brothers were the only remaining children living at home. Because of this, Grace had to row back and forth between the islands to fetch crops and tend to the livestock if her father was busy.</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Grace became her father’s assistant and was capable of maintaining the lantern, mending fishing nets and keeping a watch out for vessels in danger.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smtClean="0">
                <a:latin typeface="Twinkl" pitchFamily="2" charset="0"/>
              </a:rPr>
              <a:t>The Rescue</a:t>
            </a:r>
            <a:endParaRPr lang="en-GB" altLang="en-US" sz="3600" smtClean="0"/>
          </a:p>
        </p:txBody>
      </p:sp>
      <p:sp>
        <p:nvSpPr>
          <p:cNvPr id="11267" name="Rectangle 4"/>
          <p:cNvSpPr>
            <a:spLocks noChangeArrowheads="1"/>
          </p:cNvSpPr>
          <p:nvPr/>
        </p:nvSpPr>
        <p:spPr bwMode="auto">
          <a:xfrm>
            <a:off x="747713" y="1514475"/>
            <a:ext cx="7323137"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pPr>
            <a:r>
              <a:rPr lang="en-GB" altLang="en-US">
                <a:solidFill>
                  <a:schemeClr val="tx1"/>
                </a:solidFill>
              </a:rPr>
              <a:t>On 7</a:t>
            </a:r>
            <a:r>
              <a:rPr lang="en-GB" altLang="en-US" baseline="30000">
                <a:solidFill>
                  <a:schemeClr val="tx1"/>
                </a:solidFill>
              </a:rPr>
              <a:t>th</a:t>
            </a:r>
            <a:r>
              <a:rPr lang="en-GB" altLang="en-US">
                <a:solidFill>
                  <a:schemeClr val="tx1"/>
                </a:solidFill>
              </a:rPr>
              <a:t> September 1838, the paddle steamer SS Forfarshire was travelling from Hull to Dundee carrying 60 passengers.</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It was a stormy night and the Forfarshire was having trouble with its engine boilers, when suddenly disaster struck, and it hit the rocks off the coast of the Farne Islands.</a:t>
            </a:r>
          </a:p>
        </p:txBody>
      </p:sp>
      <p:sp>
        <p:nvSpPr>
          <p:cNvPr id="11268" name="Rectangle 3"/>
          <p:cNvSpPr>
            <a:spLocks noChangeArrowheads="1"/>
          </p:cNvSpPr>
          <p:nvPr/>
        </p:nvSpPr>
        <p:spPr bwMode="auto">
          <a:xfrm>
            <a:off x="747713" y="3429000"/>
            <a:ext cx="3430587"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pPr>
            <a:r>
              <a:rPr lang="en-GB" altLang="en-US">
                <a:solidFill>
                  <a:schemeClr val="tx1"/>
                </a:solidFill>
              </a:rPr>
              <a:t>Almost all 60 passengers had died in the accident, except for 4 passengers and 5 crew members who had clung to nearby rocks and waited to be rescued. 9 crew members and one passenger also escaped in a lifeboat.</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5455" b="8354"/>
          <a:stretch/>
        </p:blipFill>
        <p:spPr>
          <a:xfrm>
            <a:off x="4525289" y="3219274"/>
            <a:ext cx="3409603" cy="1948344"/>
          </a:xfrm>
          <a:prstGeom prst="roundRect">
            <a:avLst>
              <a:gd name="adj" fmla="val 1567"/>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993775"/>
          </a:xfrm>
        </p:spPr>
        <p:txBody>
          <a:bodyPr/>
          <a:lstStyle/>
          <a:p>
            <a:pPr eaLnBrk="1" hangingPunct="1"/>
            <a:r>
              <a:rPr lang="en-GB" altLang="en-US" sz="3600" smtClean="0">
                <a:latin typeface="Twinkl" pitchFamily="2" charset="0"/>
              </a:rPr>
              <a:t>The Rescue</a:t>
            </a:r>
            <a:endParaRPr lang="en-GB" altLang="en-US" sz="3600" smtClean="0"/>
          </a:p>
        </p:txBody>
      </p:sp>
      <p:sp>
        <p:nvSpPr>
          <p:cNvPr id="5" name="Rectangle 4"/>
          <p:cNvSpPr>
            <a:spLocks noChangeArrowheads="1"/>
          </p:cNvSpPr>
          <p:nvPr/>
        </p:nvSpPr>
        <p:spPr bwMode="auto">
          <a:xfrm>
            <a:off x="747713" y="1514475"/>
            <a:ext cx="494823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pPr>
            <a:r>
              <a:rPr lang="en-GB" altLang="en-US">
                <a:solidFill>
                  <a:schemeClr val="tx1"/>
                </a:solidFill>
              </a:rPr>
              <a:t>As morning drew closer, the survivors were still clinging to the rocks. William and Grace Darling decided to row out to rescue them.</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William climbed the rocks to reach the sailors while Grace stayed in control of the boat. While the storm raged on, Grace fought hard to keep the boat away from the rocks while her father rescued the survivors.</a:t>
            </a:r>
          </a:p>
        </p:txBody>
      </p:sp>
      <p:pic>
        <p:nvPicPr>
          <p:cNvPr id="122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5038" y="1514475"/>
            <a:ext cx="1871662"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658813" y="4286250"/>
            <a:ext cx="75453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pPr>
            <a:r>
              <a:rPr lang="en-GB" altLang="en-US">
                <a:solidFill>
                  <a:schemeClr val="tx1"/>
                </a:solidFill>
              </a:rPr>
              <a:t>William and Grace helped all of the survivors onto the boat, until all of them were safe.</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They took the survivors back to the lighthouse, where they treated their injuries and looked after them for 3 days, until the storm had finally passed.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993775"/>
          </a:xfrm>
        </p:spPr>
        <p:txBody>
          <a:bodyPr/>
          <a:lstStyle/>
          <a:p>
            <a:pPr eaLnBrk="1" hangingPunct="1"/>
            <a:r>
              <a:rPr lang="en-GB" altLang="en-US" sz="3600" smtClean="0">
                <a:latin typeface="Twinkl" pitchFamily="2" charset="0"/>
              </a:rPr>
              <a:t>After the Rescue</a:t>
            </a:r>
            <a:endParaRPr lang="en-GB" altLang="en-US" sz="3600" smtClean="0"/>
          </a:p>
        </p:txBody>
      </p:sp>
      <p:sp>
        <p:nvSpPr>
          <p:cNvPr id="5" name="Rectangle 4"/>
          <p:cNvSpPr>
            <a:spLocks noChangeArrowheads="1"/>
          </p:cNvSpPr>
          <p:nvPr/>
        </p:nvSpPr>
        <p:spPr bwMode="auto">
          <a:xfrm>
            <a:off x="747713" y="1514475"/>
            <a:ext cx="7640637"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pPr>
            <a:r>
              <a:rPr lang="en-GB" altLang="en-US">
                <a:solidFill>
                  <a:schemeClr val="tx1"/>
                </a:solidFill>
              </a:rPr>
              <a:t>After the rescue, Grace Darling became a heroine. The Victorian newspapers loved the story of her outstanding bravery, and after publishing her story, Grace became a celebrity.</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Word had spread to Queen Victoria, and she received a personal letter from her with a reward of £50! She also got a lot of mail sent to her, requesting to visit her. She got money and gifts sent to her too.</a:t>
            </a:r>
          </a:p>
        </p:txBody>
      </p:sp>
      <p:sp>
        <p:nvSpPr>
          <p:cNvPr id="4" name="Rectangle 3"/>
          <p:cNvSpPr>
            <a:spLocks noChangeArrowheads="1"/>
          </p:cNvSpPr>
          <p:nvPr/>
        </p:nvSpPr>
        <p:spPr bwMode="auto">
          <a:xfrm>
            <a:off x="655638" y="3732213"/>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pPr>
            <a:r>
              <a:rPr lang="en-GB" altLang="en-US">
                <a:solidFill>
                  <a:schemeClr val="tx1"/>
                </a:solidFill>
              </a:rPr>
              <a:t>In Victorian England, it was possible to buy plates, postcards and even boxes of chocolates with Grace’s face on them.</a:t>
            </a:r>
          </a:p>
          <a:p>
            <a:pPr eaLnBrk="1" hangingPunct="1">
              <a:lnSpc>
                <a:spcPct val="100000"/>
              </a:lnSpc>
              <a:spcBef>
                <a:spcPct val="0"/>
              </a:spcBef>
            </a:pPr>
            <a:endParaRPr lang="en-GB" altLang="en-US">
              <a:solidFill>
                <a:schemeClr val="tx1"/>
              </a:solidFill>
            </a:endParaRPr>
          </a:p>
          <a:p>
            <a:pPr eaLnBrk="1" hangingPunct="1">
              <a:lnSpc>
                <a:spcPct val="100000"/>
              </a:lnSpc>
              <a:spcBef>
                <a:spcPct val="0"/>
              </a:spcBef>
            </a:pPr>
            <a:r>
              <a:rPr lang="en-GB" altLang="en-US">
                <a:solidFill>
                  <a:schemeClr val="tx1"/>
                </a:solidFill>
              </a:rPr>
              <a:t>Grace sadly died in 1842 after the rescue aged 26. She is still remembered by many across the world today.</a:t>
            </a:r>
          </a:p>
        </p:txBody>
      </p:sp>
      <p:pic>
        <p:nvPicPr>
          <p:cNvPr id="1331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9288" y="3638550"/>
            <a:ext cx="1920875"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1847</TotalTime>
  <Words>755</Words>
  <Application>Microsoft Office PowerPoint</Application>
  <PresentationFormat>On-screen Show (4:3)</PresentationFormat>
  <Paragraphs>41</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Twinkl SemiBold</vt:lpstr>
      <vt:lpstr>Twinkl</vt:lpstr>
      <vt:lpstr>Arial</vt:lpstr>
      <vt:lpstr>Sassoon Infant Rg</vt:lpstr>
      <vt:lpstr>Calibri</vt:lpstr>
      <vt:lpstr>Office Theme</vt:lpstr>
      <vt:lpstr>PowerPoint Presentation</vt:lpstr>
      <vt:lpstr>Early Life</vt:lpstr>
      <vt:lpstr>Early Life</vt:lpstr>
      <vt:lpstr>Moving to Longstone</vt:lpstr>
      <vt:lpstr>Living in a Lighthouse</vt:lpstr>
      <vt:lpstr>The Rescue</vt:lpstr>
      <vt:lpstr>The Rescue</vt:lpstr>
      <vt:lpstr>After the Rescue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Jessica Robinson</cp:lastModifiedBy>
  <cp:revision>132</cp:revision>
  <dcterms:created xsi:type="dcterms:W3CDTF">2014-10-01T16:09:27Z</dcterms:created>
  <dcterms:modified xsi:type="dcterms:W3CDTF">2021-01-27T08:39:41Z</dcterms:modified>
</cp:coreProperties>
</file>