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4"/>
  </p:notesMasterIdLst>
  <p:sldIdLst>
    <p:sldId id="296" r:id="rId11"/>
    <p:sldId id="297" r:id="rId12"/>
    <p:sldId id="298" r:id="rId13"/>
    <p:sldId id="312" r:id="rId14"/>
    <p:sldId id="299" r:id="rId15"/>
    <p:sldId id="311" r:id="rId16"/>
    <p:sldId id="304" r:id="rId17"/>
    <p:sldId id="301" r:id="rId18"/>
    <p:sldId id="307" r:id="rId19"/>
    <p:sldId id="308" r:id="rId20"/>
    <p:sldId id="313" r:id="rId21"/>
    <p:sldId id="315" r:id="rId22"/>
    <p:sldId id="31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03/02/2021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03/02/2021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6.png"/><Relationship Id="rId11" Type="http://schemas.microsoft.com/office/2007/relationships/hdphoto" Target="../media/hdphoto2.wdp"/><Relationship Id="rId5" Type="http://schemas.openxmlformats.org/officeDocument/2006/relationships/image" Target="../media/image25.png"/><Relationship Id="rId10" Type="http://schemas.openxmlformats.org/officeDocument/2006/relationships/image" Target="../media/image29.png"/><Relationship Id="rId4" Type="http://schemas.openxmlformats.org/officeDocument/2006/relationships/image" Target="../media/image16.png"/><Relationship Id="rId9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5.png"/><Relationship Id="rId5" Type="http://schemas.openxmlformats.org/officeDocument/2006/relationships/image" Target="../media/image16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404" y="2520485"/>
            <a:ext cx="626723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9823" y="1493297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2342" y="163598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5314" y="3412485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2723" y="3412484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2026" y="3412483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329" y="3412482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632" y="3412481"/>
            <a:ext cx="944717" cy="100160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9F0BF6-E560-6E49-9981-8FFBCE1156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59935" y="3412480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24532" y="454986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length of the         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25" y="5290657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954843" y="4589624"/>
            <a:ext cx="274104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779268" y="4721936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6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288106" y="4640493"/>
            <a:ext cx="2741042" cy="667230"/>
          </a:xfrm>
          <a:prstGeom prst="wedgeRoundRectCallout">
            <a:avLst>
              <a:gd name="adj1" fmla="val -5104"/>
              <a:gd name="adj2" fmla="val 853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81731" y="4742541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3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3475" y="5154880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2524" y="4545105"/>
            <a:ext cx="714637" cy="7576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41" y="879255"/>
            <a:ext cx="3175309" cy="362253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921" y="106835"/>
            <a:ext cx="1009440" cy="1151615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3643952" y="2097651"/>
            <a:ext cx="0" cy="232422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521072" y="3851609"/>
            <a:ext cx="1189595" cy="9149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467116" y="3826733"/>
            <a:ext cx="1189595" cy="9149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5413160" y="3801857"/>
            <a:ext cx="1189595" cy="9149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90">
            <a:off x="7413792" y="4761093"/>
            <a:ext cx="613030" cy="471517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195763" y="5456743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correct?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6444042" y="2097651"/>
            <a:ext cx="0" cy="22002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38511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58225" y="2866570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35634" y="2866569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94937" y="2866568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354240" y="2866567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13543" y="2866566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-883440" y="419526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longer?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598" y="5221469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544951" y="4423374"/>
            <a:ext cx="287902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339335" y="4562571"/>
            <a:ext cx="2998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The shell is 4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096442" y="3942956"/>
            <a:ext cx="2844227" cy="1252499"/>
          </a:xfrm>
          <a:prstGeom prst="wedgeRoundRectCallout">
            <a:avLst>
              <a:gd name="adj1" fmla="val -3185"/>
              <a:gd name="adj2" fmla="val 62436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17707" y="3995126"/>
            <a:ext cx="2737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This is 5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That means it is longer!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9571" y="5154880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91955" y="3870381"/>
            <a:ext cx="714637" cy="757673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5173488" y="1672046"/>
            <a:ext cx="0" cy="193095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711448" y="2856757"/>
            <a:ext cx="1189595" cy="9149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1674788" y="2866660"/>
            <a:ext cx="1189595" cy="91498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620020" y="2872594"/>
            <a:ext cx="1189595" cy="91498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62190">
            <a:off x="3753767" y="4495089"/>
            <a:ext cx="613030" cy="47151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5137" r="95548">
                        <a14:backgroundMark x1="27397" y1="20870" x2="27397" y2="20870"/>
                        <a14:backgroundMark x1="30822" y1="5217" x2="30822" y2="52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2491">
            <a:off x="775055" y="864198"/>
            <a:ext cx="3947695" cy="31094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830" b="89787" l="9645" r="89848">
                        <a14:backgroundMark x1="22335" y1="45957" x2="22335" y2="45957"/>
                        <a14:backgroundMark x1="93401" y1="37872" x2="93401" y2="37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1640"/>
          <a:stretch/>
        </p:blipFill>
        <p:spPr>
          <a:xfrm rot="16200000">
            <a:off x="5324413" y="1149989"/>
            <a:ext cx="2161803" cy="291852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573655" y="2875842"/>
            <a:ext cx="1189595" cy="914987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807288" y="1502229"/>
            <a:ext cx="0" cy="203511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195763" y="5456743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Do you agree?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4587686" y="1502229"/>
            <a:ext cx="13648" cy="1989608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7510274" y="1672046"/>
            <a:ext cx="13648" cy="1919601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36157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-0.4783 -0.0104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24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3 </a:t>
            </a:r>
            <a:r>
              <a:rPr lang="en-GB" dirty="0" smtClean="0"/>
              <a:t>and </a:t>
            </a:r>
            <a:r>
              <a:rPr lang="en-GB" dirty="0" smtClean="0"/>
              <a:t>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864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fingers?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 eyes?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Which number is thirty?  13     30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Can you describe these two using the words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taller</a:t>
            </a:r>
            <a:r>
              <a:rPr lang="en-GB" sz="2800" dirty="0" smtClean="0">
                <a:latin typeface="Comic Sans MS" panose="030F0702030302020204" pitchFamily="66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shorter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67" y="4801758"/>
            <a:ext cx="1139364" cy="1413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763" y="4538078"/>
            <a:ext cx="1432365" cy="17774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323" y="711902"/>
            <a:ext cx="950067" cy="8845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711902"/>
            <a:ext cx="950067" cy="8845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569" y="711902"/>
            <a:ext cx="950067" cy="8845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2" y="711902"/>
            <a:ext cx="950067" cy="8845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3" y="711902"/>
            <a:ext cx="950067" cy="8845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00" y="711902"/>
            <a:ext cx="950067" cy="884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77" y="711902"/>
            <a:ext cx="950067" cy="8845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467" y="2160755"/>
            <a:ext cx="901712" cy="813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5199" y="2160754"/>
            <a:ext cx="901712" cy="813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5931" y="2160753"/>
            <a:ext cx="901712" cy="8139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6663" y="2160752"/>
            <a:ext cx="901712" cy="81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 fingers?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How many eyes?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Which number is thirty?  13     30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Can you describe these two using the words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taller</a:t>
            </a:r>
            <a:r>
              <a:rPr lang="en-GB" sz="2800" dirty="0" smtClean="0">
                <a:latin typeface="Comic Sans MS" panose="030F0702030302020204" pitchFamily="66" charset="0"/>
              </a:rPr>
              <a:t> and </a:t>
            </a:r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shorter</a:t>
            </a:r>
            <a:r>
              <a:rPr lang="en-GB" sz="2800" dirty="0" smtClean="0">
                <a:latin typeface="Comic Sans MS" panose="030F0702030302020204" pitchFamily="66" charset="0"/>
              </a:rPr>
              <a:t>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6055" y="3376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367" y="4801758"/>
            <a:ext cx="1139364" cy="1413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763" y="4538078"/>
            <a:ext cx="1432365" cy="17774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323" y="711902"/>
            <a:ext cx="950067" cy="88454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446" y="711902"/>
            <a:ext cx="950067" cy="88454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569" y="711902"/>
            <a:ext cx="950067" cy="88454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692" y="711902"/>
            <a:ext cx="950067" cy="8845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3" y="711902"/>
            <a:ext cx="950067" cy="8845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200" y="711902"/>
            <a:ext cx="950067" cy="88454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077" y="711902"/>
            <a:ext cx="950067" cy="8845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4467" y="2160755"/>
            <a:ext cx="901712" cy="8139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5199" y="2160754"/>
            <a:ext cx="901712" cy="8139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5931" y="2160753"/>
            <a:ext cx="901712" cy="81393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6663" y="2160752"/>
            <a:ext cx="901712" cy="81393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20869" y="1637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" name="Oval 2"/>
          <p:cNvSpPr/>
          <p:nvPr/>
        </p:nvSpPr>
        <p:spPr>
          <a:xfrm>
            <a:off x="6318913" y="3305087"/>
            <a:ext cx="615874" cy="532788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2225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81362" y="43855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measure!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83" y="931551"/>
            <a:ext cx="6662737" cy="44888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65" y="2084556"/>
            <a:ext cx="2598593" cy="21828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374" y="3522075"/>
            <a:ext cx="1112281" cy="9343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18" y="3720623"/>
            <a:ext cx="1460539" cy="12268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816" y="2084556"/>
            <a:ext cx="1428750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887360" y="4736707"/>
            <a:ext cx="634687" cy="20585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02507" y="5429510"/>
            <a:ext cx="634687" cy="6729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8348" y="5320120"/>
            <a:ext cx="634687" cy="8916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114291" y="5149407"/>
            <a:ext cx="634687" cy="12331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94475" y="4885879"/>
            <a:ext cx="634687" cy="176017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616" y="1890278"/>
            <a:ext cx="2165587" cy="1819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70139" y="4077236"/>
            <a:ext cx="634687" cy="6729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93529" y="4077236"/>
            <a:ext cx="634687" cy="67290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26883" y="3980224"/>
            <a:ext cx="634687" cy="8916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75698" y="2511942"/>
            <a:ext cx="634687" cy="176017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35010" y="2829286"/>
            <a:ext cx="634687" cy="205851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1814" y="4163572"/>
            <a:ext cx="634687" cy="123311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34543" y="2502273"/>
            <a:ext cx="634687" cy="1233114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1597903" y="286935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246594" y="2841177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5615721" y="240479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6959612" y="2404799"/>
            <a:ext cx="0" cy="103137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5698904" y="3823535"/>
            <a:ext cx="0" cy="7047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967046" y="3823535"/>
            <a:ext cx="0" cy="70470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937352" y="2465603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925760" y="2465603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3203440" y="4096348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4204023" y="4096348"/>
            <a:ext cx="0" cy="81910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024" y="488979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66543" y="503248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 descr="A picture containing lamp, clock, light&#10;&#10;Description automatically generated">
            <a:extLst>
              <a:ext uri="{FF2B5EF4-FFF2-40B4-BE49-F238E27FC236}">
                <a16:creationId xmlns:a16="http://schemas.microsoft.com/office/drawing/2014/main" id="{3B7B8F1E-A419-7649-90EC-2B0C10899A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884503">
            <a:off x="3750205" y="1335357"/>
            <a:ext cx="1202413" cy="432017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400204-76EC-8C42-B76E-A919BCF06A92}"/>
              </a:ext>
            </a:extLst>
          </p:cNvPr>
          <p:cNvCxnSpPr/>
          <p:nvPr/>
        </p:nvCxnSpPr>
        <p:spPr>
          <a:xfrm flipV="1">
            <a:off x="5305057" y="904129"/>
            <a:ext cx="0" cy="177228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D7CA03-9349-294A-9BC9-4DB8747BED80}"/>
              </a:ext>
            </a:extLst>
          </p:cNvPr>
          <p:cNvCxnSpPr/>
          <p:nvPr/>
        </p:nvCxnSpPr>
        <p:spPr>
          <a:xfrm flipV="1">
            <a:off x="2431887" y="904129"/>
            <a:ext cx="0" cy="524471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5BA013D-F946-774E-A5EE-CB2CE27F83DA}"/>
              </a:ext>
            </a:extLst>
          </p:cNvPr>
          <p:cNvCxnSpPr/>
          <p:nvPr/>
        </p:nvCxnSpPr>
        <p:spPr>
          <a:xfrm flipV="1">
            <a:off x="4409392" y="4332291"/>
            <a:ext cx="0" cy="178723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182" y="4420399"/>
            <a:ext cx="2236926" cy="136451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2548EF-8956-BC4F-92C5-35108C4BA5F6}"/>
              </a:ext>
            </a:extLst>
          </p:cNvPr>
          <p:cNvCxnSpPr/>
          <p:nvPr/>
        </p:nvCxnSpPr>
        <p:spPr>
          <a:xfrm flipV="1">
            <a:off x="6233309" y="2957225"/>
            <a:ext cx="0" cy="1304166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1" y="2046795"/>
            <a:ext cx="1189595" cy="9149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286356" y="2058016"/>
            <a:ext cx="1189595" cy="9149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211392" y="2071502"/>
            <a:ext cx="1189595" cy="9149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3" y="3556618"/>
            <a:ext cx="1189595" cy="9149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273675" y="3556618"/>
            <a:ext cx="1189595" cy="9149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4217323" y="3557338"/>
            <a:ext cx="1189595" cy="9149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5160972" y="3567565"/>
            <a:ext cx="1189595" cy="9149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61321" y="5432424"/>
            <a:ext cx="1189595" cy="9149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3329773" y="5432424"/>
            <a:ext cx="1189595" cy="9149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342" y="-76255"/>
            <a:ext cx="4151622" cy="34004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738769" y="3744716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8800" y="305490"/>
            <a:ext cx="5467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       long are these?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338">
            <a:off x="2333898" y="256556"/>
            <a:ext cx="902230" cy="69395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728931" y="2148600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733262" y="5390705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8392" y="127909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0911" y="1421783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07" y="1322702"/>
            <a:ext cx="4151622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9AE41E2-7314-5747-830F-0A2ABB59FE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45314" y="2994469"/>
            <a:ext cx="944717" cy="100160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779C6E1-79B2-BC49-BD36-04B1F4D769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922723" y="2994468"/>
            <a:ext cx="944717" cy="100160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08AA5EF-1AEF-0F4C-90A1-16D9B9D97E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2026" y="2994467"/>
            <a:ext cx="944717" cy="100160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BB1108-D13A-8E48-BEC7-FD8CA7ED38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41329" y="2994466"/>
            <a:ext cx="944717" cy="100160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D92D738-A6BD-BA42-9CE4-93A0E05961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632" y="2994465"/>
            <a:ext cx="944717" cy="100160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9F0BF6-E560-6E49-9981-8FFBCE1156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59935" y="2994464"/>
            <a:ext cx="944717" cy="1001608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219238" y="2994463"/>
            <a:ext cx="944717" cy="10016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85118" y="451548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is the length of the        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970" y="278883"/>
            <a:ext cx="993691" cy="81389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7073" y="2994470"/>
            <a:ext cx="944717" cy="100160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425" y="4818049"/>
            <a:ext cx="1250012" cy="875008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>
          <a:xfrm>
            <a:off x="1954843" y="4005358"/>
            <a:ext cx="2741042" cy="658203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779268" y="4092509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7</a:t>
            </a:r>
          </a:p>
        </p:txBody>
      </p:sp>
      <p:sp>
        <p:nvSpPr>
          <p:cNvPr id="47" name="Rounded Rectangular Callout 46"/>
          <p:cNvSpPr/>
          <p:nvPr/>
        </p:nvSpPr>
        <p:spPr>
          <a:xfrm>
            <a:off x="5288106" y="3989726"/>
            <a:ext cx="2741042" cy="667230"/>
          </a:xfrm>
          <a:prstGeom prst="wedgeRoundRectCallout">
            <a:avLst>
              <a:gd name="adj1" fmla="val -5104"/>
              <a:gd name="adj2" fmla="val 853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081731" y="4041896"/>
            <a:ext cx="2737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think it is 6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3475" y="4736864"/>
            <a:ext cx="1459906" cy="100818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2524" y="3960834"/>
            <a:ext cx="714637" cy="757673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80086" y="3927406"/>
            <a:ext cx="714637" cy="757673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6375652" y="1360229"/>
            <a:ext cx="595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A90C5C2E-6381-3544-8D19-F4755A70B7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0145" y="1275138"/>
            <a:ext cx="714637" cy="757673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201941" y="5000108"/>
            <a:ext cx="63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correct?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3657600" y="1652616"/>
            <a:ext cx="0" cy="22963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01042 L 0.34479 -0.067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40" y="-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1.85185E-6 L 0.31059 -0.0641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39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 animBg="1"/>
      <p:bldP spid="48" grpId="0"/>
      <p:bldP spid="53" grpId="0"/>
      <p:bldP spid="5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6.7|11|15.8|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9.1|11.3|1.8|1.3|24.7|4.5|3.4|4|11.9|5.7|7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1|6.3|6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2.9|4.6|5.7|0.9|3.1|3.8|4.1|3.7|1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1.7|4.2|5.9|8.7|10|5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7.1|9.6|6.5|13.7|24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522d4c35-b548-4432-90ae-af4376e1c4b4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5519</TotalTime>
  <Words>192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Have a go at question 2 on the worksheet</vt:lpstr>
      <vt:lpstr>PowerPoint Presentation</vt:lpstr>
      <vt:lpstr>PowerPoint Presentation</vt:lpstr>
      <vt:lpstr>Have a go at questions 3 and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234</cp:revision>
  <dcterms:created xsi:type="dcterms:W3CDTF">2019-07-05T11:02:13Z</dcterms:created>
  <dcterms:modified xsi:type="dcterms:W3CDTF">2021-02-03T14:40:49Z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